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tags/tag14.xml" ContentType="application/vnd.openxmlformats-officedocument.presentationml.tags+xml"/>
  <Override PartName="/ppt/tags/tag1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18"/>
  </p:notesMasterIdLst>
  <p:sldIdLst>
    <p:sldId id="275" r:id="rId2"/>
    <p:sldId id="257" r:id="rId3"/>
    <p:sldId id="259" r:id="rId4"/>
    <p:sldId id="270" r:id="rId5"/>
    <p:sldId id="263" r:id="rId6"/>
    <p:sldId id="267" r:id="rId7"/>
    <p:sldId id="268" r:id="rId8"/>
    <p:sldId id="283" r:id="rId9"/>
    <p:sldId id="271" r:id="rId10"/>
    <p:sldId id="272" r:id="rId11"/>
    <p:sldId id="273" r:id="rId12"/>
    <p:sldId id="280" r:id="rId13"/>
    <p:sldId id="277" r:id="rId14"/>
    <p:sldId id="281" r:id="rId15"/>
    <p:sldId id="279" r:id="rId16"/>
    <p:sldId id="282" r:id="rId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radinita"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512" autoAdjust="0"/>
    <p:restoredTop sz="94660"/>
  </p:normalViewPr>
  <p:slideViewPr>
    <p:cSldViewPr>
      <p:cViewPr varScale="1">
        <p:scale>
          <a:sx n="73" d="100"/>
          <a:sy n="73" d="100"/>
        </p:scale>
        <p:origin x="-130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21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ED9B379B-5184-4F63-9DC6-5FE9481D1071}" type="datetimeFigureOut">
              <a:rPr lang="en-US"/>
              <a:pPr>
                <a:defRPr/>
              </a:pPr>
              <a:t>9/27/2024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EFA45980-1EFA-4B7E-AD63-86F4DDF42DEB}"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o-RO" altLang="en-US" smtClean="0"/>
          </a:p>
        </p:txBody>
      </p:sp>
      <p:sp>
        <p:nvSpPr>
          <p:cNvPr id="33796" name="Slide Number Placeholder 3"/>
          <p:cNvSpPr>
            <a:spLocks noGrp="1"/>
          </p:cNvSpPr>
          <p:nvPr>
            <p:ph type="sldNum" sz="quarter" idx="5"/>
          </p:nvPr>
        </p:nvSpPr>
        <p:spPr bwMode="auto">
          <a:noFill/>
          <a:ln>
            <a:miter lim="800000"/>
            <a:headEnd/>
            <a:tailEnd/>
          </a:ln>
        </p:spPr>
        <p:txBody>
          <a:bodyPr/>
          <a:lstStyle/>
          <a:p>
            <a:fld id="{414EC071-9063-4E89-B4C0-4C5823F0980D}" type="slidenum">
              <a:rPr lang="en-US" altLang="en-US"/>
              <a:pPr/>
              <a:t>13</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o-RO" altLang="en-US" smtClean="0"/>
          </a:p>
        </p:txBody>
      </p:sp>
      <p:sp>
        <p:nvSpPr>
          <p:cNvPr id="37892" name="Slide Number Placeholder 3"/>
          <p:cNvSpPr>
            <a:spLocks noGrp="1"/>
          </p:cNvSpPr>
          <p:nvPr>
            <p:ph type="sldNum" sz="quarter" idx="5"/>
          </p:nvPr>
        </p:nvSpPr>
        <p:spPr bwMode="auto">
          <a:noFill/>
          <a:ln>
            <a:miter lim="800000"/>
            <a:headEnd/>
            <a:tailEnd/>
          </a:ln>
        </p:spPr>
        <p:txBody>
          <a:bodyPr/>
          <a:lstStyle/>
          <a:p>
            <a:fld id="{5509139E-A8B1-4989-9CA4-D51B3E77A1AA}" type="slidenum">
              <a:rPr lang="en-US" altLang="en-US"/>
              <a:pPr/>
              <a:t>16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u diapozitiv">
    <p:spTree>
      <p:nvGrpSpPr>
        <p:cNvPr id="1" name=""/>
        <p:cNvGrpSpPr/>
        <p:nvPr/>
      </p:nvGrpSpPr>
      <p:grpSpPr>
        <a:xfrm>
          <a:off x="0" y="0"/>
          <a:ext cx="0" cy="0"/>
          <a:chOff x="0" y="0"/>
          <a:chExt cx="0" cy="0"/>
        </a:xfrm>
      </p:grpSpPr>
      <p:pic>
        <p:nvPicPr>
          <p:cNvPr id="4" name="Picture 7" descr="Droplets-SD-Title-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1313259" y="1300786"/>
            <a:ext cx="6517482" cy="2509213"/>
          </a:xfrm>
        </p:spPr>
        <p:txBody>
          <a:bodyPr anchor="b"/>
          <a:lstStyle>
            <a:lvl1pPr algn="ctr">
              <a:defRPr sz="4800"/>
            </a:lvl1pPr>
          </a:lstStyle>
          <a:p>
            <a:r>
              <a:rPr lang="ro-RO"/>
              <a:t>Clic pentru editare stil titlu</a:t>
            </a:r>
            <a:endParaRPr lang="en-US" dirty="0"/>
          </a:p>
        </p:txBody>
      </p:sp>
      <p:sp>
        <p:nvSpPr>
          <p:cNvPr id="3" name="Subtitle 2"/>
          <p:cNvSpPr>
            <a:spLocks noGrp="1"/>
          </p:cNvSpPr>
          <p:nvPr>
            <p:ph type="subTitle" idx="1"/>
          </p:nvPr>
        </p:nvSpPr>
        <p:spPr>
          <a:xfrm>
            <a:off x="1313259" y="3886201"/>
            <a:ext cx="6517482" cy="1371599"/>
          </a:xfrm>
        </p:spPr>
        <p:txBody>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Clic pentru a edita stilul de subtitlu</a:t>
            </a:r>
            <a:endParaRPr lang="en-US" dirty="0"/>
          </a:p>
        </p:txBody>
      </p:sp>
      <p:sp>
        <p:nvSpPr>
          <p:cNvPr id="5" name="Date Placeholder 3"/>
          <p:cNvSpPr>
            <a:spLocks noGrp="1"/>
          </p:cNvSpPr>
          <p:nvPr>
            <p:ph type="dt" sz="half" idx="10"/>
          </p:nvPr>
        </p:nvSpPr>
        <p:spPr/>
        <p:txBody>
          <a:bodyPr/>
          <a:lstStyle>
            <a:lvl1pPr>
              <a:defRPr/>
            </a:lvl1pPr>
          </a:lstStyle>
          <a:p>
            <a:pPr>
              <a:defRPr/>
            </a:pPr>
            <a:fld id="{BA9C224D-559B-4570-9744-DED26374CD2A}" type="datetimeFigureOut">
              <a:rPr lang="en-US"/>
              <a:pPr>
                <a:defRPr/>
              </a:pPr>
              <a:t>9/27/2024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2AEA359-D521-47CD-A3B8-67D6EE7205B6}" type="slidenum">
              <a:rPr lang="en-US" altLang="en-US"/>
              <a:pPr/>
              <a:t>‹#›</a:t>
            </a:fld>
            <a:endParaRPr lang="en-US" altLang="en-US"/>
          </a:p>
        </p:txBody>
      </p:sp>
    </p:spTree>
  </p:cSld>
  <p:clrMapOvr>
    <a:masterClrMapping/>
  </p:clrMapOvr>
  <p:transition spd="slow"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pic>
        <p:nvPicPr>
          <p:cNvPr id="4" name="Picture 6"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p:txBody>
          <a:bodyPr/>
          <a:lstStyle/>
          <a:p>
            <a:r>
              <a:rPr lang="ro-RO"/>
              <a:t>Clic pentru editare stil titlu</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3"/>
          <p:cNvSpPr>
            <a:spLocks noGrp="1"/>
          </p:cNvSpPr>
          <p:nvPr>
            <p:ph type="dt" sz="half" idx="14"/>
          </p:nvPr>
        </p:nvSpPr>
        <p:spPr/>
        <p:txBody>
          <a:bodyPr/>
          <a:lstStyle>
            <a:lvl1pPr>
              <a:defRPr/>
            </a:lvl1pPr>
          </a:lstStyle>
          <a:p>
            <a:pPr>
              <a:defRPr/>
            </a:pPr>
            <a:fld id="{28E18E6A-1D02-4417-BA92-CF194B150444}" type="datetimeFigureOut">
              <a:rPr lang="en-US"/>
              <a:pPr>
                <a:defRPr/>
              </a:pPr>
              <a:t>9/27/2024</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7B1E02AC-70AF-469E-9AE6-9E3075AEE3EA}" type="slidenum">
              <a:rPr lang="en-US" altLang="en-US"/>
              <a:pPr/>
              <a:t>‹#›</a:t>
            </a:fld>
            <a:endParaRPr lang="en-US" altLang="en-US"/>
          </a:p>
        </p:txBody>
      </p:sp>
    </p:spTree>
  </p:cSld>
  <p:clrMapOvr>
    <a:masterClrMapping/>
  </p:clrMapOvr>
  <p:transition spd="slow"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pic>
        <p:nvPicPr>
          <p:cNvPr id="4" name="Picture 7"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685331" y="828564"/>
            <a:ext cx="7763814" cy="2736819"/>
          </a:xfrm>
        </p:spPr>
        <p:txBody>
          <a:bodyPr anchor="b"/>
          <a:lstStyle>
            <a:lvl1pPr>
              <a:defRPr sz="4000"/>
            </a:lvl1pPr>
          </a:lstStyle>
          <a:p>
            <a:r>
              <a:rPr lang="ro-RO"/>
              <a:t>Clic pentru editare stil titlu</a:t>
            </a:r>
            <a:endParaRPr lang="en-US" dirty="0"/>
          </a:p>
        </p:txBody>
      </p:sp>
      <p:sp>
        <p:nvSpPr>
          <p:cNvPr id="3" name="Text Placeholder 2"/>
          <p:cNvSpPr>
            <a:spLocks noGrp="1"/>
          </p:cNvSpPr>
          <p:nvPr>
            <p:ph type="body" idx="1"/>
          </p:nvPr>
        </p:nvSpPr>
        <p:spPr>
          <a:xfrm>
            <a:off x="685331" y="3657458"/>
            <a:ext cx="7763814" cy="1368183"/>
          </a:xfrm>
        </p:spPr>
        <p:txBody>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Clic pentru editare stiluri text Coordonator</a:t>
            </a:r>
          </a:p>
        </p:txBody>
      </p:sp>
      <p:sp>
        <p:nvSpPr>
          <p:cNvPr id="5" name="Date Placeholder 3"/>
          <p:cNvSpPr>
            <a:spLocks noGrp="1"/>
          </p:cNvSpPr>
          <p:nvPr>
            <p:ph type="dt" sz="half" idx="10"/>
          </p:nvPr>
        </p:nvSpPr>
        <p:spPr/>
        <p:txBody>
          <a:bodyPr/>
          <a:lstStyle>
            <a:lvl1pPr>
              <a:defRPr/>
            </a:lvl1pPr>
          </a:lstStyle>
          <a:p>
            <a:pPr>
              <a:defRPr/>
            </a:pPr>
            <a:fld id="{B71C26C6-4369-49E0-8863-1875607417B5}" type="datetimeFigureOut">
              <a:rPr lang="en-US"/>
              <a:pPr>
                <a:defRPr/>
              </a:pPr>
              <a:t>9/27/2024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E4DE7F7-7BAD-4F79-A959-5F659502A9DE}" type="slidenum">
              <a:rPr lang="en-US" altLang="en-US"/>
              <a:pPr/>
              <a:t>‹#›</a:t>
            </a:fld>
            <a:endParaRPr lang="en-US" altLang="en-US"/>
          </a:p>
        </p:txBody>
      </p:sp>
    </p:spTree>
  </p:cSld>
  <p:clrMapOvr>
    <a:masterClrMapping/>
  </p:clrMapOvr>
  <p:transition spd="slow"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pic>
        <p:nvPicPr>
          <p:cNvPr id="5" name="Picture 8"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4" name="Title 1"/>
          <p:cNvSpPr>
            <a:spLocks noGrp="1"/>
          </p:cNvSpPr>
          <p:nvPr>
            <p:ph type="title"/>
          </p:nvPr>
        </p:nvSpPr>
        <p:spPr>
          <a:xfrm>
            <a:off x="685332" y="618518"/>
            <a:ext cx="7773338" cy="1596177"/>
          </a:xfrm>
        </p:spPr>
        <p:txBody>
          <a:bodyPr/>
          <a:lstStyle/>
          <a:p>
            <a:r>
              <a:rPr lang="ro-RO"/>
              <a:t>Clic pentru editare stil titlu</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6" name="Date Placeholder 4"/>
          <p:cNvSpPr>
            <a:spLocks noGrp="1"/>
          </p:cNvSpPr>
          <p:nvPr>
            <p:ph type="dt" sz="half" idx="15"/>
          </p:nvPr>
        </p:nvSpPr>
        <p:spPr/>
        <p:txBody>
          <a:bodyPr/>
          <a:lstStyle>
            <a:lvl1pPr>
              <a:defRPr/>
            </a:lvl1pPr>
          </a:lstStyle>
          <a:p>
            <a:pPr>
              <a:defRPr/>
            </a:pPr>
            <a:fld id="{757B552F-600D-4E1D-B9BA-D8606372B9EE}" type="datetimeFigureOut">
              <a:rPr lang="en-US"/>
              <a:pPr>
                <a:defRPr/>
              </a:pPr>
              <a:t>9/27/2024</a:t>
            </a:fld>
            <a:endParaRPr lang="en-US"/>
          </a:p>
        </p:txBody>
      </p:sp>
      <p:sp>
        <p:nvSpPr>
          <p:cNvPr id="7" name="Footer Placeholder 5"/>
          <p:cNvSpPr>
            <a:spLocks noGrp="1"/>
          </p:cNvSpPr>
          <p:nvPr>
            <p:ph type="ftr" sz="quarter" idx="16"/>
          </p:nvPr>
        </p:nvSpPr>
        <p:spPr/>
        <p:txBody>
          <a:bodyPr/>
          <a:lstStyle>
            <a:lvl1pPr>
              <a:defRPr/>
            </a:lvl1pPr>
          </a:lstStyle>
          <a:p>
            <a:pPr>
              <a:defRPr/>
            </a:pPr>
            <a:endParaRPr lang="en-US"/>
          </a:p>
        </p:txBody>
      </p:sp>
      <p:sp>
        <p:nvSpPr>
          <p:cNvPr id="8" name="Slide Number Placeholder 6"/>
          <p:cNvSpPr>
            <a:spLocks noGrp="1"/>
          </p:cNvSpPr>
          <p:nvPr>
            <p:ph type="sldNum" sz="quarter" idx="17"/>
          </p:nvPr>
        </p:nvSpPr>
        <p:spPr/>
        <p:txBody>
          <a:bodyPr/>
          <a:lstStyle>
            <a:lvl1pPr>
              <a:defRPr/>
            </a:lvl1pPr>
          </a:lstStyle>
          <a:p>
            <a:fld id="{5743B1B3-090E-4FC3-8FC5-D1DA335CECB3}" type="slidenum">
              <a:rPr lang="en-US" altLang="en-US"/>
              <a:pPr/>
              <a:t>‹#›</a:t>
            </a:fld>
            <a:endParaRPr lang="en-US" altLang="en-US"/>
          </a:p>
        </p:txBody>
      </p:sp>
    </p:spTree>
  </p:cSld>
  <p:clrMapOvr>
    <a:masterClrMapping/>
  </p:clrMapOvr>
  <p:transition spd="slow"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pic>
        <p:nvPicPr>
          <p:cNvPr id="7" name="Picture 10"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4" name="Title 1"/>
          <p:cNvSpPr>
            <a:spLocks noGrp="1"/>
          </p:cNvSpPr>
          <p:nvPr>
            <p:ph type="title"/>
          </p:nvPr>
        </p:nvSpPr>
        <p:spPr>
          <a:xfrm>
            <a:off x="685332" y="618518"/>
            <a:ext cx="7773338" cy="1596177"/>
          </a:xfrm>
        </p:spPr>
        <p:txBody>
          <a:bodyPr/>
          <a:lstStyle/>
          <a:p>
            <a:r>
              <a:rPr lang="ro-RO"/>
              <a:t>Clic pentru editare stil titlu</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12" name="Content Placeholder 3"/>
          <p:cNvSpPr>
            <a:spLocks noGrp="1"/>
          </p:cNvSpPr>
          <p:nvPr>
            <p:ph sz="quarter" idx="13"/>
          </p:nvPr>
        </p:nvSpPr>
        <p:spPr>
          <a:xfrm>
            <a:off x="685331" y="3051013"/>
            <a:ext cx="3829520" cy="2740187"/>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13" name="Content Placeholder 5"/>
          <p:cNvSpPr>
            <a:spLocks noGrp="1"/>
          </p:cNvSpPr>
          <p:nvPr>
            <p:ph sz="quarter" idx="14"/>
          </p:nvPr>
        </p:nvSpPr>
        <p:spPr>
          <a:xfrm>
            <a:off x="4629150" y="3051013"/>
            <a:ext cx="3829051" cy="2740187"/>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8" name="Date Placeholder 6"/>
          <p:cNvSpPr>
            <a:spLocks noGrp="1"/>
          </p:cNvSpPr>
          <p:nvPr>
            <p:ph type="dt" sz="half" idx="15"/>
          </p:nvPr>
        </p:nvSpPr>
        <p:spPr/>
        <p:txBody>
          <a:bodyPr/>
          <a:lstStyle>
            <a:lvl1pPr>
              <a:defRPr/>
            </a:lvl1pPr>
          </a:lstStyle>
          <a:p>
            <a:pPr>
              <a:defRPr/>
            </a:pPr>
            <a:fld id="{FE0D7BB0-5CCA-4BA2-AC8D-5A5D00B50330}" type="datetimeFigureOut">
              <a:rPr lang="en-US"/>
              <a:pPr>
                <a:defRPr/>
              </a:pPr>
              <a:t>9/27/2024</a:t>
            </a:fld>
            <a:endParaRPr lang="en-US"/>
          </a:p>
        </p:txBody>
      </p:sp>
      <p:sp>
        <p:nvSpPr>
          <p:cNvPr id="9" name="Footer Placeholder 7"/>
          <p:cNvSpPr>
            <a:spLocks noGrp="1"/>
          </p:cNvSpPr>
          <p:nvPr>
            <p:ph type="ftr" sz="quarter" idx="16"/>
          </p:nvPr>
        </p:nvSpPr>
        <p:spPr/>
        <p:txBody>
          <a:bodyPr/>
          <a:lstStyle>
            <a:lvl1pPr>
              <a:defRPr/>
            </a:lvl1pPr>
          </a:lstStyle>
          <a:p>
            <a:pPr>
              <a:defRPr/>
            </a:pPr>
            <a:endParaRPr lang="en-US"/>
          </a:p>
        </p:txBody>
      </p:sp>
      <p:sp>
        <p:nvSpPr>
          <p:cNvPr id="10" name="Slide Number Placeholder 8"/>
          <p:cNvSpPr>
            <a:spLocks noGrp="1"/>
          </p:cNvSpPr>
          <p:nvPr>
            <p:ph type="sldNum" sz="quarter" idx="17"/>
          </p:nvPr>
        </p:nvSpPr>
        <p:spPr/>
        <p:txBody>
          <a:bodyPr/>
          <a:lstStyle>
            <a:lvl1pPr>
              <a:defRPr/>
            </a:lvl1pPr>
          </a:lstStyle>
          <a:p>
            <a:fld id="{79D5A819-1455-4419-8A53-28CF964E9953}" type="slidenum">
              <a:rPr lang="en-US" altLang="en-US"/>
              <a:pPr/>
              <a:t>‹#›</a:t>
            </a:fld>
            <a:endParaRPr lang="en-US" altLang="en-US"/>
          </a:p>
        </p:txBody>
      </p:sp>
    </p:spTree>
  </p:cSld>
  <p:clrMapOvr>
    <a:masterClrMapping/>
  </p:clrMapOvr>
  <p:transition spd="slow"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pic>
        <p:nvPicPr>
          <p:cNvPr id="3" name="Picture 6"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p:txBody>
          <a:bodyPr/>
          <a:lstStyle/>
          <a:p>
            <a:r>
              <a:rPr lang="ro-RO"/>
              <a:t>Clic pentru editare stil titlu</a:t>
            </a:r>
            <a:endParaRPr lang="en-US" dirty="0"/>
          </a:p>
        </p:txBody>
      </p:sp>
      <p:sp>
        <p:nvSpPr>
          <p:cNvPr id="4" name="Date Placeholder 2"/>
          <p:cNvSpPr>
            <a:spLocks noGrp="1"/>
          </p:cNvSpPr>
          <p:nvPr>
            <p:ph type="dt" sz="half" idx="10"/>
          </p:nvPr>
        </p:nvSpPr>
        <p:spPr/>
        <p:txBody>
          <a:bodyPr/>
          <a:lstStyle>
            <a:lvl1pPr>
              <a:defRPr/>
            </a:lvl1pPr>
          </a:lstStyle>
          <a:p>
            <a:pPr>
              <a:defRPr/>
            </a:pPr>
            <a:fld id="{3ED3A5ED-3CEB-4BF5-876D-A69B04C13AF1}" type="datetimeFigureOut">
              <a:rPr lang="en-US"/>
              <a:pPr>
                <a:defRPr/>
              </a:pPr>
              <a:t>9/27/2024</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fld id="{2B613741-4F21-4F45-974F-D4046803CC5C}" type="slidenum">
              <a:rPr lang="en-US" altLang="en-US"/>
              <a:pPr/>
              <a:t>‹#›</a:t>
            </a:fld>
            <a:endParaRPr lang="en-US" altLang="en-US"/>
          </a:p>
        </p:txBody>
      </p:sp>
    </p:spTree>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pic>
        <p:nvPicPr>
          <p:cNvPr id="2" name="Picture 5"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fld id="{5E0D6A3E-8C20-4922-9469-97FAE2C7089B}" type="datetimeFigureOut">
              <a:rPr lang="en-US"/>
              <a:pPr>
                <a:defRPr/>
              </a:pPr>
              <a:t>9/27/2024</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fld id="{E15B6E27-D337-4E26-8BE6-10A5A094140C}" type="slidenum">
              <a:rPr lang="en-US" altLang="en-US"/>
              <a:pPr/>
              <a:t>‹#›</a:t>
            </a:fld>
            <a:endParaRPr lang="en-US" altLang="en-US"/>
          </a:p>
        </p:txBody>
      </p:sp>
    </p:spTree>
  </p:cSld>
  <p:clrMapOvr>
    <a:masterClrMapping/>
  </p:clrMapOvr>
  <p:transition spd="slow"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pic>
        <p:nvPicPr>
          <p:cNvPr id="5" name="Picture 8"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ro-RO"/>
              <a:t>Clic pentru editare stil titlu</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Clic pentru editare stiluri text Coordonator</a:t>
            </a:r>
          </a:p>
        </p:txBody>
      </p:sp>
      <p:sp>
        <p:nvSpPr>
          <p:cNvPr id="6" name="Date Placeholder 4"/>
          <p:cNvSpPr>
            <a:spLocks noGrp="1"/>
          </p:cNvSpPr>
          <p:nvPr>
            <p:ph type="dt" sz="half" idx="14"/>
          </p:nvPr>
        </p:nvSpPr>
        <p:spPr/>
        <p:txBody>
          <a:bodyPr/>
          <a:lstStyle>
            <a:lvl1pPr>
              <a:defRPr/>
            </a:lvl1pPr>
          </a:lstStyle>
          <a:p>
            <a:pPr>
              <a:defRPr/>
            </a:pPr>
            <a:fld id="{92E4E192-58A9-406E-9D34-A0A5FEB5802F}" type="datetimeFigureOut">
              <a:rPr lang="en-US"/>
              <a:pPr>
                <a:defRPr/>
              </a:pPr>
              <a:t>9/27/2024</a:t>
            </a:fld>
            <a:endParaRPr lang="en-US"/>
          </a:p>
        </p:txBody>
      </p:sp>
      <p:sp>
        <p:nvSpPr>
          <p:cNvPr id="7" name="Footer Placeholder 5"/>
          <p:cNvSpPr>
            <a:spLocks noGrp="1"/>
          </p:cNvSpPr>
          <p:nvPr>
            <p:ph type="ftr" sz="quarter" idx="15"/>
          </p:nvPr>
        </p:nvSpPr>
        <p:spPr/>
        <p:txBody>
          <a:bodyPr/>
          <a:lstStyle>
            <a:lvl1pPr>
              <a:defRPr/>
            </a:lvl1pPr>
          </a:lstStyle>
          <a:p>
            <a:pPr>
              <a:defRPr/>
            </a:pPr>
            <a:endParaRPr lang="en-US"/>
          </a:p>
        </p:txBody>
      </p:sp>
      <p:sp>
        <p:nvSpPr>
          <p:cNvPr id="8" name="Slide Number Placeholder 6"/>
          <p:cNvSpPr>
            <a:spLocks noGrp="1"/>
          </p:cNvSpPr>
          <p:nvPr>
            <p:ph type="sldNum" sz="quarter" idx="16"/>
          </p:nvPr>
        </p:nvSpPr>
        <p:spPr/>
        <p:txBody>
          <a:bodyPr/>
          <a:lstStyle>
            <a:lvl1pPr>
              <a:defRPr/>
            </a:lvl1pPr>
          </a:lstStyle>
          <a:p>
            <a:fld id="{F2968904-CD63-4939-9540-A5212D309FF8}" type="slidenum">
              <a:rPr lang="en-US" altLang="en-US"/>
              <a:pPr/>
              <a:t>‹#›</a:t>
            </a:fld>
            <a:endParaRPr lang="en-US" altLang="en-US"/>
          </a:p>
        </p:txBody>
      </p:sp>
    </p:spTree>
  </p:cSld>
  <p:clrMapOvr>
    <a:masterClrMapping/>
  </p:clrMapOvr>
  <p:transition spd="slow"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pic>
        <p:nvPicPr>
          <p:cNvPr id="5" name="Picture 8"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ro-RO"/>
              <a:t>Clic pentru editare stil titlu</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o-RO" noProof="0"/>
              <a:t>Faceți clic pe pictogramă pentru a adăuga o imagine</a:t>
            </a:r>
            <a:endParaRPr lang="en-US" noProof="0"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Clic pentru editare stiluri text Coordonator</a:t>
            </a:r>
          </a:p>
        </p:txBody>
      </p:sp>
      <p:sp>
        <p:nvSpPr>
          <p:cNvPr id="6" name="Date Placeholder 4"/>
          <p:cNvSpPr>
            <a:spLocks noGrp="1"/>
          </p:cNvSpPr>
          <p:nvPr>
            <p:ph type="dt" sz="half" idx="10"/>
          </p:nvPr>
        </p:nvSpPr>
        <p:spPr/>
        <p:txBody>
          <a:bodyPr/>
          <a:lstStyle>
            <a:lvl1pPr>
              <a:defRPr/>
            </a:lvl1pPr>
          </a:lstStyle>
          <a:p>
            <a:pPr>
              <a:defRPr/>
            </a:pPr>
            <a:fld id="{DFEAB369-6433-412E-B50B-67BE1CDD321E}" type="datetimeFigureOut">
              <a:rPr lang="en-US"/>
              <a:pPr>
                <a:defRPr/>
              </a:pPr>
              <a:t>9/27/2024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03FC214D-0255-472F-8148-A32E103DC735}" type="slidenum">
              <a:rPr lang="en-US" altLang="en-US"/>
              <a:pPr/>
              <a:t>‹#›</a:t>
            </a:fld>
            <a:endParaRPr lang="en-US" altLang="en-US"/>
          </a:p>
        </p:txBody>
      </p:sp>
    </p:spTree>
  </p:cSld>
  <p:clrMapOvr>
    <a:masterClrMapping/>
  </p:clrMapOvr>
  <p:transition spd="slow"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ine panoramică cu legendă">
    <p:spTree>
      <p:nvGrpSpPr>
        <p:cNvPr id="1" name=""/>
        <p:cNvGrpSpPr/>
        <p:nvPr/>
      </p:nvGrpSpPr>
      <p:grpSpPr>
        <a:xfrm>
          <a:off x="0" y="0"/>
          <a:ext cx="0" cy="0"/>
          <a:chOff x="0" y="0"/>
          <a:chExt cx="0" cy="0"/>
        </a:xfrm>
      </p:grpSpPr>
      <p:pic>
        <p:nvPicPr>
          <p:cNvPr id="5" name="Picture 8"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685346" y="4289374"/>
            <a:ext cx="7773324" cy="811610"/>
          </a:xfrm>
        </p:spPr>
        <p:txBody>
          <a:bodyPr anchor="b"/>
          <a:lstStyle>
            <a:lvl1pPr>
              <a:defRPr sz="3200"/>
            </a:lvl1pPr>
          </a:lstStyle>
          <a:p>
            <a:r>
              <a:rPr lang="ro-RO"/>
              <a:t>Clic pentru editare stil titlu</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o-RO" noProof="0"/>
              <a:t>Faceți clic pe pictogramă pentru a adăuga o imagine</a:t>
            </a:r>
            <a:endParaRPr lang="en-US" noProof="0"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Clic pentru editare stiluri text Coordonator</a:t>
            </a:r>
          </a:p>
        </p:txBody>
      </p:sp>
      <p:sp>
        <p:nvSpPr>
          <p:cNvPr id="6" name="Date Placeholder 4"/>
          <p:cNvSpPr>
            <a:spLocks noGrp="1"/>
          </p:cNvSpPr>
          <p:nvPr>
            <p:ph type="dt" sz="half" idx="10"/>
          </p:nvPr>
        </p:nvSpPr>
        <p:spPr/>
        <p:txBody>
          <a:bodyPr/>
          <a:lstStyle>
            <a:lvl1pPr>
              <a:defRPr/>
            </a:lvl1pPr>
          </a:lstStyle>
          <a:p>
            <a:pPr>
              <a:defRPr/>
            </a:pPr>
            <a:fld id="{1A631395-145C-4FC7-BFCF-D715FF460A69}" type="datetimeFigureOut">
              <a:rPr lang="en-US"/>
              <a:pPr>
                <a:defRPr/>
              </a:pPr>
              <a:t>9/27/2024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0F8BF083-7B9E-4AAB-A836-87DA22C2AEBB}" type="slidenum">
              <a:rPr lang="en-US" altLang="en-US"/>
              <a:pPr/>
              <a:t>‹#›</a:t>
            </a:fld>
            <a:endParaRPr lang="en-US" altLang="en-US"/>
          </a:p>
        </p:txBody>
      </p:sp>
    </p:spTree>
  </p:cSld>
  <p:clrMapOvr>
    <a:masterClrMapping/>
  </p:clrMapOvr>
  <p:transition spd="slow"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pic>
        <p:nvPicPr>
          <p:cNvPr id="5" name="Picture 8"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685331" y="609600"/>
            <a:ext cx="7773339" cy="3427245"/>
          </a:xfrm>
        </p:spPr>
        <p:txBody>
          <a:bodyPr/>
          <a:lstStyle>
            <a:lvl1pPr algn="ctr">
              <a:defRPr sz="3200"/>
            </a:lvl1pPr>
          </a:lstStyle>
          <a:p>
            <a:r>
              <a:rPr lang="ro-RO"/>
              <a:t>Clic pentru editare stil titlu</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Clic pentru editare stiluri text Coordonator</a:t>
            </a:r>
          </a:p>
        </p:txBody>
      </p:sp>
      <p:sp>
        <p:nvSpPr>
          <p:cNvPr id="6" name="Date Placeholder 4"/>
          <p:cNvSpPr>
            <a:spLocks noGrp="1"/>
          </p:cNvSpPr>
          <p:nvPr>
            <p:ph type="dt" sz="half" idx="10"/>
          </p:nvPr>
        </p:nvSpPr>
        <p:spPr/>
        <p:txBody>
          <a:bodyPr/>
          <a:lstStyle>
            <a:lvl1pPr>
              <a:defRPr/>
            </a:lvl1pPr>
          </a:lstStyle>
          <a:p>
            <a:pPr>
              <a:defRPr/>
            </a:pPr>
            <a:fld id="{2D9457C2-073E-4705-8949-3ABFA73613B4}" type="datetimeFigureOut">
              <a:rPr lang="en-US"/>
              <a:pPr>
                <a:defRPr/>
              </a:pPr>
              <a:t>9/27/2024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3FF9E2D6-3B48-4556-8554-2669CB792B4A}" type="slidenum">
              <a:rPr lang="en-US" altLang="en-US"/>
              <a:pPr/>
              <a:t>‹#›</a:t>
            </a:fld>
            <a:endParaRPr lang="en-US" altLang="en-US"/>
          </a:p>
        </p:txBody>
      </p:sp>
    </p:spTree>
  </p:cSld>
  <p:clrMapOvr>
    <a:masterClrMapping/>
  </p:clrMapOvr>
  <p:transition spd="slow"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pic>
        <p:nvPicPr>
          <p:cNvPr id="5" name="Picture 12"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 name="TextBox 10"/>
          <p:cNvSpPr txBox="1"/>
          <p:nvPr/>
        </p:nvSpPr>
        <p:spPr>
          <a:xfrm>
            <a:off x="738188" y="887413"/>
            <a:ext cx="5461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fontAlgn="auto" hangingPunct="1">
              <a:spcAft>
                <a:spcPts val="0"/>
              </a:spcAft>
              <a:defRPr/>
            </a:pPr>
            <a:r>
              <a:rPr lang="en-US" sz="8000" dirty="0">
                <a:effectLst/>
                <a:latin typeface="+mn-lt"/>
                <a:cs typeface="+mn-cs"/>
              </a:rPr>
              <a:t>“</a:t>
            </a:r>
          </a:p>
        </p:txBody>
      </p:sp>
      <p:sp>
        <p:nvSpPr>
          <p:cNvPr id="7" name="TextBox 13"/>
          <p:cNvSpPr txBox="1"/>
          <p:nvPr/>
        </p:nvSpPr>
        <p:spPr>
          <a:xfrm>
            <a:off x="7850188" y="3119438"/>
            <a:ext cx="554037"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fontAlgn="auto" hangingPunct="1">
              <a:spcAft>
                <a:spcPts val="0"/>
              </a:spcAft>
              <a:defRPr/>
            </a:pPr>
            <a:r>
              <a:rPr lang="en-US" sz="8000" dirty="0">
                <a:effectLst/>
                <a:latin typeface="+mn-lt"/>
                <a:cs typeface="+mn-cs"/>
              </a:rPr>
              <a:t>”</a:t>
            </a:r>
          </a:p>
        </p:txBody>
      </p:sp>
      <p:sp>
        <p:nvSpPr>
          <p:cNvPr id="2" name="Title 1"/>
          <p:cNvSpPr>
            <a:spLocks noGrp="1"/>
          </p:cNvSpPr>
          <p:nvPr>
            <p:ph type="title"/>
          </p:nvPr>
        </p:nvSpPr>
        <p:spPr>
          <a:xfrm>
            <a:off x="1084659" y="872588"/>
            <a:ext cx="6977064" cy="2729915"/>
          </a:xfrm>
        </p:spPr>
        <p:txBody>
          <a:bodyPr/>
          <a:lstStyle>
            <a:lvl1pPr>
              <a:defRPr sz="3200"/>
            </a:lvl1pPr>
          </a:lstStyle>
          <a:p>
            <a:r>
              <a:rPr lang="ro-RO"/>
              <a:t>Clic pentru editare stil titlu</a:t>
            </a:r>
            <a:endParaRPr lang="en-US" dirty="0"/>
          </a:p>
        </p:txBody>
      </p:sp>
      <p:sp>
        <p:nvSpPr>
          <p:cNvPr id="12" name="Text Placeholder 3"/>
          <p:cNvSpPr>
            <a:spLocks noGrp="1"/>
          </p:cNvSpPr>
          <p:nvPr>
            <p:ph type="body" sz="half" idx="13"/>
          </p:nvPr>
        </p:nvSpPr>
        <p:spPr>
          <a:xfrm>
            <a:off x="1290484" y="3610032"/>
            <a:ext cx="6564224" cy="594788"/>
          </a:xfrm>
        </p:spPr>
        <p:txBody>
          <a:bodyPr anchor="t"/>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Clic pentru editare stiluri text Coordonator</a:t>
            </a:r>
          </a:p>
        </p:txBody>
      </p:sp>
      <p:sp>
        <p:nvSpPr>
          <p:cNvPr id="4" name="Text Placeholder 3"/>
          <p:cNvSpPr>
            <a:spLocks noGrp="1"/>
          </p:cNvSpPr>
          <p:nvPr>
            <p:ph type="body" sz="half" idx="2"/>
          </p:nvPr>
        </p:nvSpPr>
        <p:spPr>
          <a:xfrm>
            <a:off x="685331" y="4372797"/>
            <a:ext cx="7773339" cy="1421053"/>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Clic pentru editare stiluri text Coordonator</a:t>
            </a:r>
          </a:p>
        </p:txBody>
      </p:sp>
      <p:sp>
        <p:nvSpPr>
          <p:cNvPr id="8" name="Date Placeholder 4"/>
          <p:cNvSpPr>
            <a:spLocks noGrp="1"/>
          </p:cNvSpPr>
          <p:nvPr>
            <p:ph type="dt" sz="half" idx="14"/>
          </p:nvPr>
        </p:nvSpPr>
        <p:spPr/>
        <p:txBody>
          <a:bodyPr/>
          <a:lstStyle>
            <a:lvl1pPr>
              <a:defRPr/>
            </a:lvl1pPr>
          </a:lstStyle>
          <a:p>
            <a:pPr>
              <a:defRPr/>
            </a:pPr>
            <a:fld id="{AD5358A7-AA84-47C1-8E9C-E969F76175EE}" type="datetimeFigureOut">
              <a:rPr lang="en-US"/>
              <a:pPr>
                <a:defRPr/>
              </a:pPr>
              <a:t>9/27/2024</a:t>
            </a:fld>
            <a:endParaRPr lang="en-US"/>
          </a:p>
        </p:txBody>
      </p:sp>
      <p:sp>
        <p:nvSpPr>
          <p:cNvPr id="9" name="Footer Placeholder 5"/>
          <p:cNvSpPr>
            <a:spLocks noGrp="1"/>
          </p:cNvSpPr>
          <p:nvPr>
            <p:ph type="ftr" sz="quarter" idx="15"/>
          </p:nvPr>
        </p:nvSpPr>
        <p:spPr/>
        <p:txBody>
          <a:bodyPr/>
          <a:lstStyle>
            <a:lvl1pPr>
              <a:defRPr/>
            </a:lvl1pPr>
          </a:lstStyle>
          <a:p>
            <a:pPr>
              <a:defRPr/>
            </a:pPr>
            <a:endParaRPr lang="en-US"/>
          </a:p>
        </p:txBody>
      </p:sp>
      <p:sp>
        <p:nvSpPr>
          <p:cNvPr id="10" name="Slide Number Placeholder 6"/>
          <p:cNvSpPr>
            <a:spLocks noGrp="1"/>
          </p:cNvSpPr>
          <p:nvPr>
            <p:ph type="sldNum" sz="quarter" idx="16"/>
          </p:nvPr>
        </p:nvSpPr>
        <p:spPr/>
        <p:txBody>
          <a:bodyPr/>
          <a:lstStyle>
            <a:lvl1pPr>
              <a:defRPr/>
            </a:lvl1pPr>
          </a:lstStyle>
          <a:p>
            <a:fld id="{5727D7B4-7036-4519-AC5B-6223C50C3F82}" type="slidenum">
              <a:rPr lang="en-US" altLang="en-US"/>
              <a:pPr/>
              <a:t>‹#›</a:t>
            </a:fld>
            <a:endParaRPr lang="en-US" altLang="en-US"/>
          </a:p>
        </p:txBody>
      </p:sp>
    </p:spTree>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pic>
        <p:nvPicPr>
          <p:cNvPr id="5" name="Picture 8"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ro-RO"/>
              <a:t>Clic pentru editare stil titlu</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Clic pentru editare stiluri text Coordonator</a:t>
            </a:r>
          </a:p>
        </p:txBody>
      </p:sp>
      <p:sp>
        <p:nvSpPr>
          <p:cNvPr id="6" name="Date Placeholder 4"/>
          <p:cNvSpPr>
            <a:spLocks noGrp="1"/>
          </p:cNvSpPr>
          <p:nvPr>
            <p:ph type="dt" sz="half" idx="10"/>
          </p:nvPr>
        </p:nvSpPr>
        <p:spPr/>
        <p:txBody>
          <a:bodyPr/>
          <a:lstStyle>
            <a:lvl1pPr>
              <a:defRPr/>
            </a:lvl1pPr>
          </a:lstStyle>
          <a:p>
            <a:pPr>
              <a:defRPr/>
            </a:pPr>
            <a:fld id="{A45B9C3B-6D24-4281-8D9D-1A9545C01359}" type="datetimeFigureOut">
              <a:rPr lang="en-US"/>
              <a:pPr>
                <a:defRPr/>
              </a:pPr>
              <a:t>9/27/2024</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D1F57504-9C76-4626-A039-E09C7951DA95}" type="slidenum">
              <a:rPr lang="en-US" altLang="en-US"/>
              <a:pPr/>
              <a:t>‹#›</a:t>
            </a:fld>
            <a:endParaRPr lang="en-US" altLang="en-US"/>
          </a:p>
        </p:txBody>
      </p:sp>
    </p:spTree>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ane">
    <p:spTree>
      <p:nvGrpSpPr>
        <p:cNvPr id="1" name=""/>
        <p:cNvGrpSpPr/>
        <p:nvPr/>
      </p:nvGrpSpPr>
      <p:grpSpPr>
        <a:xfrm>
          <a:off x="0" y="0"/>
          <a:ext cx="0" cy="0"/>
          <a:chOff x="0" y="0"/>
          <a:chExt cx="0" cy="0"/>
        </a:xfrm>
      </p:grpSpPr>
      <p:pic>
        <p:nvPicPr>
          <p:cNvPr id="13" name="Picture 13"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5" name="Title 1"/>
          <p:cNvSpPr>
            <a:spLocks noGrp="1"/>
          </p:cNvSpPr>
          <p:nvPr>
            <p:ph type="title"/>
          </p:nvPr>
        </p:nvSpPr>
        <p:spPr>
          <a:xfrm>
            <a:off x="685331" y="609600"/>
            <a:ext cx="7773339" cy="1605094"/>
          </a:xfrm>
        </p:spPr>
        <p:txBody>
          <a:bodyPr/>
          <a:lstStyle/>
          <a:p>
            <a:r>
              <a:rPr lang="ro-RO"/>
              <a:t>Clic pentru editare stil titlu</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8" name="Text Placeholder 3"/>
          <p:cNvSpPr>
            <a:spLocks noGrp="1"/>
          </p:cNvSpPr>
          <p:nvPr>
            <p:ph type="body" sz="half" idx="15"/>
          </p:nvPr>
        </p:nvSpPr>
        <p:spPr>
          <a:xfrm>
            <a:off x="685331" y="2943356"/>
            <a:ext cx="2474232" cy="2847845"/>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10" name="Text Placeholder 3"/>
          <p:cNvSpPr>
            <a:spLocks noGrp="1"/>
          </p:cNvSpPr>
          <p:nvPr>
            <p:ph type="body" sz="half" idx="16"/>
          </p:nvPr>
        </p:nvSpPr>
        <p:spPr>
          <a:xfrm>
            <a:off x="3331012" y="2943356"/>
            <a:ext cx="2477513" cy="2847845"/>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12" name="Text Placeholder 3"/>
          <p:cNvSpPr>
            <a:spLocks noGrp="1"/>
          </p:cNvSpPr>
          <p:nvPr>
            <p:ph type="body" sz="half" idx="17"/>
          </p:nvPr>
        </p:nvSpPr>
        <p:spPr>
          <a:xfrm>
            <a:off x="5979974" y="2943356"/>
            <a:ext cx="2478696" cy="2847845"/>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14" name="Date Placeholder 2"/>
          <p:cNvSpPr>
            <a:spLocks noGrp="1"/>
          </p:cNvSpPr>
          <p:nvPr>
            <p:ph type="dt" sz="half" idx="18"/>
          </p:nvPr>
        </p:nvSpPr>
        <p:spPr/>
        <p:txBody>
          <a:bodyPr/>
          <a:lstStyle>
            <a:lvl1pPr>
              <a:defRPr/>
            </a:lvl1pPr>
          </a:lstStyle>
          <a:p>
            <a:pPr>
              <a:defRPr/>
            </a:pPr>
            <a:fld id="{58F46F9D-1EAE-440C-A08B-3165D45B1FB9}" type="datetimeFigureOut">
              <a:rPr lang="en-US"/>
              <a:pPr>
                <a:defRPr/>
              </a:pPr>
              <a:t>9/27/2024</a:t>
            </a:fld>
            <a:endParaRPr lang="en-US"/>
          </a:p>
        </p:txBody>
      </p:sp>
      <p:sp>
        <p:nvSpPr>
          <p:cNvPr id="16" name="Footer Placeholder 3"/>
          <p:cNvSpPr>
            <a:spLocks noGrp="1"/>
          </p:cNvSpPr>
          <p:nvPr>
            <p:ph type="ftr" sz="quarter" idx="19"/>
          </p:nvPr>
        </p:nvSpPr>
        <p:spPr/>
        <p:txBody>
          <a:bodyPr/>
          <a:lstStyle>
            <a:lvl1pPr>
              <a:defRPr/>
            </a:lvl1pPr>
          </a:lstStyle>
          <a:p>
            <a:pPr>
              <a:defRPr/>
            </a:pPr>
            <a:endParaRPr lang="en-US"/>
          </a:p>
        </p:txBody>
      </p:sp>
      <p:sp>
        <p:nvSpPr>
          <p:cNvPr id="17" name="Slide Number Placeholder 4"/>
          <p:cNvSpPr>
            <a:spLocks noGrp="1"/>
          </p:cNvSpPr>
          <p:nvPr>
            <p:ph type="sldNum" sz="quarter" idx="20"/>
          </p:nvPr>
        </p:nvSpPr>
        <p:spPr/>
        <p:txBody>
          <a:bodyPr/>
          <a:lstStyle>
            <a:lvl1pPr>
              <a:defRPr/>
            </a:lvl1pPr>
          </a:lstStyle>
          <a:p>
            <a:fld id="{016F9E47-0605-4291-8C7E-3A0915A4669C}" type="slidenum">
              <a:rPr lang="en-US" altLang="en-US"/>
              <a:pPr/>
              <a:t>‹#›</a:t>
            </a:fld>
            <a:endParaRPr lang="en-US" altLang="en-US"/>
          </a:p>
        </p:txBody>
      </p:sp>
    </p:spTree>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oană cu trei imagini">
    <p:spTree>
      <p:nvGrpSpPr>
        <p:cNvPr id="1" name=""/>
        <p:cNvGrpSpPr/>
        <p:nvPr/>
      </p:nvGrpSpPr>
      <p:grpSpPr>
        <a:xfrm>
          <a:off x="0" y="0"/>
          <a:ext cx="0" cy="0"/>
          <a:chOff x="0" y="0"/>
          <a:chExt cx="0" cy="0"/>
        </a:xfrm>
      </p:grpSpPr>
      <p:pic>
        <p:nvPicPr>
          <p:cNvPr id="12" name="Picture 16"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 name="Title 1"/>
          <p:cNvSpPr>
            <a:spLocks noGrp="1"/>
          </p:cNvSpPr>
          <p:nvPr>
            <p:ph type="title"/>
          </p:nvPr>
        </p:nvSpPr>
        <p:spPr>
          <a:xfrm>
            <a:off x="685331" y="610772"/>
            <a:ext cx="7773339" cy="1603922"/>
          </a:xfrm>
        </p:spPr>
        <p:txBody>
          <a:bodyPr/>
          <a:lstStyle/>
          <a:p>
            <a:r>
              <a:rPr lang="ro-RO"/>
              <a:t>Clic pentru editare stil titlu</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o-RO" noProof="0"/>
              <a:t>Faceți clic pe pictogramă pentru a adăuga o imagine</a:t>
            </a:r>
            <a:endParaRPr lang="en-US" noProof="0" dirty="0"/>
          </a:p>
        </p:txBody>
      </p:sp>
      <p:sp>
        <p:nvSpPr>
          <p:cNvPr id="21" name="Text Placeholder 3"/>
          <p:cNvSpPr>
            <a:spLocks noGrp="1"/>
          </p:cNvSpPr>
          <p:nvPr>
            <p:ph type="body" sz="half" idx="18"/>
          </p:nvPr>
        </p:nvSpPr>
        <p:spPr>
          <a:xfrm>
            <a:off x="685331" y="4781082"/>
            <a:ext cx="2472307" cy="1010118"/>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o-RO" noProof="0"/>
              <a:t>Faceți clic pe pictogramă pentru a adăuga o imagine</a:t>
            </a:r>
            <a:endParaRPr lang="en-US" noProof="0" dirty="0"/>
          </a:p>
        </p:txBody>
      </p:sp>
      <p:sp>
        <p:nvSpPr>
          <p:cNvPr id="24" name="Text Placeholder 3"/>
          <p:cNvSpPr>
            <a:spLocks noGrp="1"/>
          </p:cNvSpPr>
          <p:nvPr>
            <p:ph type="body" sz="half" idx="19"/>
          </p:nvPr>
        </p:nvSpPr>
        <p:spPr>
          <a:xfrm>
            <a:off x="3331011" y="4781081"/>
            <a:ext cx="2477514" cy="1010119"/>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o-RO" noProof="0"/>
              <a:t>Faceți clic pe pictogramă pentru a adăuga o imagine</a:t>
            </a:r>
            <a:endParaRPr lang="en-US" noProof="0" dirty="0"/>
          </a:p>
        </p:txBody>
      </p:sp>
      <p:sp>
        <p:nvSpPr>
          <p:cNvPr id="27" name="Text Placeholder 3"/>
          <p:cNvSpPr>
            <a:spLocks noGrp="1"/>
          </p:cNvSpPr>
          <p:nvPr>
            <p:ph type="body" sz="half" idx="20"/>
          </p:nvPr>
        </p:nvSpPr>
        <p:spPr>
          <a:xfrm>
            <a:off x="5979880" y="4781079"/>
            <a:ext cx="2478790" cy="1010121"/>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13" name="Date Placeholder 2"/>
          <p:cNvSpPr>
            <a:spLocks noGrp="1"/>
          </p:cNvSpPr>
          <p:nvPr>
            <p:ph type="dt" sz="half" idx="23"/>
          </p:nvPr>
        </p:nvSpPr>
        <p:spPr/>
        <p:txBody>
          <a:bodyPr/>
          <a:lstStyle>
            <a:lvl1pPr>
              <a:defRPr/>
            </a:lvl1pPr>
          </a:lstStyle>
          <a:p>
            <a:pPr>
              <a:defRPr/>
            </a:pPr>
            <a:fld id="{B3020D26-1F98-4552-8D35-122BA7D57C48}" type="datetimeFigureOut">
              <a:rPr lang="en-US"/>
              <a:pPr>
                <a:defRPr/>
              </a:pPr>
              <a:t>9/27/2024</a:t>
            </a:fld>
            <a:endParaRPr lang="en-US"/>
          </a:p>
        </p:txBody>
      </p:sp>
      <p:sp>
        <p:nvSpPr>
          <p:cNvPr id="14" name="Footer Placeholder 3"/>
          <p:cNvSpPr>
            <a:spLocks noGrp="1"/>
          </p:cNvSpPr>
          <p:nvPr>
            <p:ph type="ftr" sz="quarter" idx="24"/>
          </p:nvPr>
        </p:nvSpPr>
        <p:spPr/>
        <p:txBody>
          <a:bodyPr/>
          <a:lstStyle>
            <a:lvl1pPr>
              <a:defRPr/>
            </a:lvl1pPr>
          </a:lstStyle>
          <a:p>
            <a:pPr>
              <a:defRPr/>
            </a:pPr>
            <a:endParaRPr lang="en-US"/>
          </a:p>
        </p:txBody>
      </p:sp>
      <p:sp>
        <p:nvSpPr>
          <p:cNvPr id="15" name="Slide Number Placeholder 4"/>
          <p:cNvSpPr>
            <a:spLocks noGrp="1"/>
          </p:cNvSpPr>
          <p:nvPr>
            <p:ph type="sldNum" sz="quarter" idx="25"/>
          </p:nvPr>
        </p:nvSpPr>
        <p:spPr/>
        <p:txBody>
          <a:bodyPr/>
          <a:lstStyle>
            <a:lvl1pPr>
              <a:defRPr/>
            </a:lvl1pPr>
          </a:lstStyle>
          <a:p>
            <a:fld id="{7DA86EDB-9320-4A7F-8DBC-CFB18292140B}" type="slidenum">
              <a:rPr lang="en-US" altLang="en-US"/>
              <a:pPr/>
              <a:t>‹#›</a:t>
            </a:fld>
            <a:endParaRPr lang="en-US" altLang="en-US"/>
          </a:p>
        </p:txBody>
      </p:sp>
    </p:spTree>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pic>
        <p:nvPicPr>
          <p:cNvPr id="4" name="Picture 8"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p:txBody>
          <a:bodyPr/>
          <a:lstStyle/>
          <a:p>
            <a:r>
              <a:rPr lang="ro-RO"/>
              <a:t>Clic pentru editare stil titlu</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3"/>
          <p:cNvSpPr>
            <a:spLocks noGrp="1"/>
          </p:cNvSpPr>
          <p:nvPr>
            <p:ph type="dt" sz="half" idx="14"/>
          </p:nvPr>
        </p:nvSpPr>
        <p:spPr/>
        <p:txBody>
          <a:bodyPr/>
          <a:lstStyle>
            <a:lvl1pPr>
              <a:defRPr/>
            </a:lvl1pPr>
          </a:lstStyle>
          <a:p>
            <a:pPr>
              <a:defRPr/>
            </a:pPr>
            <a:fld id="{48CC7AAA-0D09-4BF5-949E-6C7860B90391}" type="datetimeFigureOut">
              <a:rPr lang="en-US"/>
              <a:pPr>
                <a:defRPr/>
              </a:pPr>
              <a:t>9/27/2024</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5B88769E-133F-476F-87A8-94253EE37900}" type="slidenum">
              <a:rPr lang="en-US" altLang="en-US"/>
              <a:pPr/>
              <a:t>‹#›</a:t>
            </a:fld>
            <a:endParaRPr lang="en-US" altLang="en-US"/>
          </a:p>
        </p:txBody>
      </p:sp>
    </p:spTree>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pic>
        <p:nvPicPr>
          <p:cNvPr id="4" name="Picture 9" descr="Droplets-SD-Content-R1d.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ro-RO"/>
              <a:t>Clic pentru editare stil titlu</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3"/>
          <p:cNvSpPr>
            <a:spLocks noGrp="1"/>
          </p:cNvSpPr>
          <p:nvPr>
            <p:ph type="dt" sz="half" idx="14"/>
          </p:nvPr>
        </p:nvSpPr>
        <p:spPr/>
        <p:txBody>
          <a:bodyPr/>
          <a:lstStyle>
            <a:lvl1pPr>
              <a:defRPr/>
            </a:lvl1pPr>
          </a:lstStyle>
          <a:p>
            <a:pPr>
              <a:defRPr/>
            </a:pPr>
            <a:fld id="{E0CF3A9E-67C9-46F5-9905-EFA0DFCDEEBB}" type="datetimeFigureOut">
              <a:rPr lang="en-US"/>
              <a:pPr>
                <a:defRPr/>
              </a:pPr>
              <a:t>9/27/2024</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72D3443D-90A5-4E68-9BE2-9A7F3F2E92EA}" type="slidenum">
              <a:rPr lang="en-US" altLang="en-US"/>
              <a:pPr/>
              <a:t>‹#›</a:t>
            </a:fld>
            <a:endParaRPr lang="en-US" altLang="en-US"/>
          </a:p>
        </p:txBody>
      </p:sp>
    </p:spTree>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100000">
              <a:srgbClr val="B8B8B8"/>
            </a:gs>
          </a:gsLst>
          <a:lin ang="5400000"/>
        </a:grad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srcRect/>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685800" y="619125"/>
            <a:ext cx="7772400" cy="1595438"/>
          </a:xfrm>
          <a:prstGeom prst="rect">
            <a:avLst/>
          </a:prstGeom>
        </p:spPr>
        <p:txBody>
          <a:bodyPr vert="horz" lIns="91440" tIns="45720" rIns="91440" bIns="45720" rtlCol="0" anchor="ctr">
            <a:normAutofit/>
          </a:bodyPr>
          <a:lstStyle/>
          <a:p>
            <a:r>
              <a:rPr lang="ro-RO"/>
              <a:t>Clic pentru editare stil titlu</a:t>
            </a:r>
            <a:endParaRPr lang="en-US" dirty="0"/>
          </a:p>
        </p:txBody>
      </p:sp>
      <p:sp>
        <p:nvSpPr>
          <p:cNvPr id="3" name="Text Placeholder 2"/>
          <p:cNvSpPr>
            <a:spLocks noGrp="1"/>
          </p:cNvSpPr>
          <p:nvPr>
            <p:ph type="body" idx="1"/>
          </p:nvPr>
        </p:nvSpPr>
        <p:spPr>
          <a:xfrm>
            <a:off x="685800" y="2366963"/>
            <a:ext cx="7772400" cy="3424237"/>
          </a:xfrm>
          <a:prstGeom prst="rect">
            <a:avLst/>
          </a:prstGeom>
        </p:spPr>
        <p:txBody>
          <a:bodyPr vert="horz" lIns="91440" tIns="45720" rIns="91440" bIns="45720" rtlCol="0">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5759450" y="5883275"/>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tx1"/>
                </a:solidFill>
                <a:latin typeface="+mn-lt"/>
                <a:cs typeface="+mn-cs"/>
              </a:defRPr>
            </a:lvl1pPr>
          </a:lstStyle>
          <a:p>
            <a:pPr>
              <a:defRPr/>
            </a:pPr>
            <a:fld id="{9E1F2FA6-FA3A-40AD-8AB4-A267FFDCDFDD}" type="datetimeFigureOut">
              <a:rPr lang="en-US"/>
              <a:pPr>
                <a:defRPr/>
              </a:pPr>
              <a:t>9/27/2024</a:t>
            </a:fld>
            <a:endParaRPr lang="en-US"/>
          </a:p>
        </p:txBody>
      </p:sp>
      <p:sp>
        <p:nvSpPr>
          <p:cNvPr id="5" name="Footer Placeholder 4"/>
          <p:cNvSpPr>
            <a:spLocks noGrp="1"/>
          </p:cNvSpPr>
          <p:nvPr>
            <p:ph type="ftr" sz="quarter" idx="3"/>
          </p:nvPr>
        </p:nvSpPr>
        <p:spPr>
          <a:xfrm>
            <a:off x="685800" y="5883275"/>
            <a:ext cx="5003800" cy="36512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885113" y="5883275"/>
            <a:ext cx="573087"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latin typeface="Tw Cen MT" pitchFamily="34" charset="-18"/>
              </a:defRPr>
            </a:lvl1pPr>
          </a:lstStyle>
          <a:p>
            <a:fld id="{49C059AE-3535-402D-8C08-932F527F02D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Lst>
  <p:transition spd="slow" advClick="0"/>
  <p:txStyles>
    <p:titleStyle>
      <a:lvl1pPr algn="ctr" rtl="0" eaLnBrk="0" fontAlgn="base" hangingPunct="0">
        <a:lnSpc>
          <a:spcPct val="90000"/>
        </a:lnSpc>
        <a:spcBef>
          <a:spcPct val="0"/>
        </a:spcBef>
        <a:spcAft>
          <a:spcPct val="0"/>
        </a:spcAft>
        <a:defRPr sz="3600" kern="1200" cap="all">
          <a:solidFill>
            <a:schemeClr val="tx1"/>
          </a:solidFill>
          <a:latin typeface="+mj-lt"/>
          <a:ea typeface="+mj-ea"/>
          <a:cs typeface="+mj-cs"/>
        </a:defRPr>
      </a:lvl1pPr>
      <a:lvl2pPr algn="ctr" rtl="0" eaLnBrk="0" fontAlgn="base" hangingPunct="0">
        <a:lnSpc>
          <a:spcPct val="90000"/>
        </a:lnSpc>
        <a:spcBef>
          <a:spcPct val="0"/>
        </a:spcBef>
        <a:spcAft>
          <a:spcPct val="0"/>
        </a:spcAft>
        <a:defRPr sz="3600">
          <a:solidFill>
            <a:schemeClr val="tx1"/>
          </a:solidFill>
          <a:latin typeface="Tw Cen MT" panose="020B0602020104020603" pitchFamily="34" charset="0"/>
        </a:defRPr>
      </a:lvl2pPr>
      <a:lvl3pPr algn="ctr" rtl="0" eaLnBrk="0" fontAlgn="base" hangingPunct="0">
        <a:lnSpc>
          <a:spcPct val="90000"/>
        </a:lnSpc>
        <a:spcBef>
          <a:spcPct val="0"/>
        </a:spcBef>
        <a:spcAft>
          <a:spcPct val="0"/>
        </a:spcAft>
        <a:defRPr sz="3600">
          <a:solidFill>
            <a:schemeClr val="tx1"/>
          </a:solidFill>
          <a:latin typeface="Tw Cen MT" panose="020B0602020104020603" pitchFamily="34" charset="0"/>
        </a:defRPr>
      </a:lvl3pPr>
      <a:lvl4pPr algn="ctr" rtl="0" eaLnBrk="0" fontAlgn="base" hangingPunct="0">
        <a:lnSpc>
          <a:spcPct val="90000"/>
        </a:lnSpc>
        <a:spcBef>
          <a:spcPct val="0"/>
        </a:spcBef>
        <a:spcAft>
          <a:spcPct val="0"/>
        </a:spcAft>
        <a:defRPr sz="3600">
          <a:solidFill>
            <a:schemeClr val="tx1"/>
          </a:solidFill>
          <a:latin typeface="Tw Cen MT" panose="020B0602020104020603" pitchFamily="34" charset="0"/>
        </a:defRPr>
      </a:lvl4pPr>
      <a:lvl5pPr algn="ctr" rtl="0" eaLnBrk="0" fontAlgn="base" hangingPunct="0">
        <a:lnSpc>
          <a:spcPct val="90000"/>
        </a:lnSpc>
        <a:spcBef>
          <a:spcPct val="0"/>
        </a:spcBef>
        <a:spcAft>
          <a:spcPct val="0"/>
        </a:spcAft>
        <a:defRPr sz="3600">
          <a:solidFill>
            <a:schemeClr val="tx1"/>
          </a:solidFill>
          <a:latin typeface="Tw Cen MT" panose="020B0602020104020603" pitchFamily="34" charset="0"/>
        </a:defRPr>
      </a:lvl5pPr>
      <a:lvl6pPr marL="457200" algn="ctr" rtl="0" fontAlgn="base">
        <a:lnSpc>
          <a:spcPct val="90000"/>
        </a:lnSpc>
        <a:spcBef>
          <a:spcPct val="0"/>
        </a:spcBef>
        <a:spcAft>
          <a:spcPct val="0"/>
        </a:spcAft>
        <a:defRPr sz="3600">
          <a:solidFill>
            <a:schemeClr val="tx1"/>
          </a:solidFill>
          <a:latin typeface="Tw Cen MT" panose="020B0602020104020603" pitchFamily="34" charset="0"/>
        </a:defRPr>
      </a:lvl6pPr>
      <a:lvl7pPr marL="914400" algn="ctr" rtl="0" fontAlgn="base">
        <a:lnSpc>
          <a:spcPct val="90000"/>
        </a:lnSpc>
        <a:spcBef>
          <a:spcPct val="0"/>
        </a:spcBef>
        <a:spcAft>
          <a:spcPct val="0"/>
        </a:spcAft>
        <a:defRPr sz="3600">
          <a:solidFill>
            <a:schemeClr val="tx1"/>
          </a:solidFill>
          <a:latin typeface="Tw Cen MT" panose="020B0602020104020603" pitchFamily="34" charset="0"/>
        </a:defRPr>
      </a:lvl7pPr>
      <a:lvl8pPr marL="1371600" algn="ctr" rtl="0" fontAlgn="base">
        <a:lnSpc>
          <a:spcPct val="90000"/>
        </a:lnSpc>
        <a:spcBef>
          <a:spcPct val="0"/>
        </a:spcBef>
        <a:spcAft>
          <a:spcPct val="0"/>
        </a:spcAft>
        <a:defRPr sz="3600">
          <a:solidFill>
            <a:schemeClr val="tx1"/>
          </a:solidFill>
          <a:latin typeface="Tw Cen MT" panose="020B0602020104020603" pitchFamily="34" charset="0"/>
        </a:defRPr>
      </a:lvl8pPr>
      <a:lvl9pPr marL="1828800" algn="ctr" rtl="0" fontAlgn="base">
        <a:lnSpc>
          <a:spcPct val="90000"/>
        </a:lnSpc>
        <a:spcBef>
          <a:spcPct val="0"/>
        </a:spcBef>
        <a:spcAft>
          <a:spcPct val="0"/>
        </a:spcAft>
        <a:defRPr sz="3600">
          <a:solidFill>
            <a:schemeClr val="tx1"/>
          </a:solidFill>
          <a:latin typeface="Tw Cen MT" panose="020B0602020104020603" pitchFamily="34" charset="0"/>
        </a:defRPr>
      </a:lvl9pPr>
    </p:titleStyle>
    <p:bodyStyle>
      <a:lvl1pPr marL="228600" indent="-228600" algn="l" rtl="0" eaLnBrk="0" fontAlgn="base" hangingPunct="0">
        <a:lnSpc>
          <a:spcPct val="120000"/>
        </a:lnSpc>
        <a:spcBef>
          <a:spcPts val="1000"/>
        </a:spcBef>
        <a:spcAft>
          <a:spcPct val="0"/>
        </a:spcAft>
        <a:buClr>
          <a:schemeClr val="tx1"/>
        </a:buClr>
        <a:buFont typeface="Arial" pitchFamily="34" charset="0"/>
        <a:buChar char="•"/>
        <a:defRPr sz="2000" kern="1200" cap="all">
          <a:solidFill>
            <a:schemeClr val="tx1"/>
          </a:solidFill>
          <a:latin typeface="+mn-lt"/>
          <a:ea typeface="+mn-ea"/>
          <a:cs typeface="+mn-cs"/>
        </a:defRPr>
      </a:lvl1pPr>
      <a:lvl2pPr marL="685800" indent="-228600" algn="l" rtl="0" eaLnBrk="0" fontAlgn="base" hangingPunct="0">
        <a:lnSpc>
          <a:spcPct val="120000"/>
        </a:lnSpc>
        <a:spcBef>
          <a:spcPts val="500"/>
        </a:spcBef>
        <a:spcAft>
          <a:spcPct val="0"/>
        </a:spcAft>
        <a:buClr>
          <a:schemeClr val="tx1"/>
        </a:buClr>
        <a:buFont typeface="Arial" pitchFamily="34" charset="0"/>
        <a:buChar char="•"/>
        <a:defRPr kern="1200" cap="all">
          <a:solidFill>
            <a:schemeClr val="tx1"/>
          </a:solidFill>
          <a:latin typeface="+mn-lt"/>
          <a:ea typeface="+mn-ea"/>
          <a:cs typeface="+mn-cs"/>
        </a:defRPr>
      </a:lvl2pPr>
      <a:lvl3pPr marL="1143000" indent="-228600" algn="l" rtl="0" eaLnBrk="0" fontAlgn="base" hangingPunct="0">
        <a:lnSpc>
          <a:spcPct val="120000"/>
        </a:lnSpc>
        <a:spcBef>
          <a:spcPts val="500"/>
        </a:spcBef>
        <a:spcAft>
          <a:spcPct val="0"/>
        </a:spcAft>
        <a:buClr>
          <a:schemeClr val="tx1"/>
        </a:buClr>
        <a:buFont typeface="Arial" pitchFamily="34" charset="0"/>
        <a:buChar char="•"/>
        <a:defRPr sz="1600" kern="1200" cap="all">
          <a:solidFill>
            <a:schemeClr val="tx1"/>
          </a:solidFill>
          <a:latin typeface="+mn-lt"/>
          <a:ea typeface="+mn-ea"/>
          <a:cs typeface="+mn-cs"/>
        </a:defRPr>
      </a:lvl3pPr>
      <a:lvl4pPr marL="1600200" indent="-228600" algn="l" rtl="0" eaLnBrk="0" fontAlgn="base" hangingPunct="0">
        <a:lnSpc>
          <a:spcPct val="120000"/>
        </a:lnSpc>
        <a:spcBef>
          <a:spcPts val="500"/>
        </a:spcBef>
        <a:spcAft>
          <a:spcPct val="0"/>
        </a:spcAft>
        <a:buClr>
          <a:schemeClr val="tx1"/>
        </a:buClr>
        <a:buFont typeface="Arial" pitchFamily="34" charset="0"/>
        <a:buChar char="•"/>
        <a:defRPr sz="1400" kern="1200" cap="all">
          <a:solidFill>
            <a:schemeClr val="tx1"/>
          </a:solidFill>
          <a:latin typeface="+mn-lt"/>
          <a:ea typeface="+mn-ea"/>
          <a:cs typeface="+mn-cs"/>
        </a:defRPr>
      </a:lvl4pPr>
      <a:lvl5pPr marL="2057400" indent="-228600" algn="l" rtl="0" eaLnBrk="0" fontAlgn="base" hangingPunct="0">
        <a:lnSpc>
          <a:spcPct val="120000"/>
        </a:lnSpc>
        <a:spcBef>
          <a:spcPts val="500"/>
        </a:spcBef>
        <a:spcAft>
          <a:spcPct val="0"/>
        </a:spcAft>
        <a:buClr>
          <a:schemeClr val="tx1"/>
        </a:buClr>
        <a:buFont typeface="Arial" pitchFamily="34" charset="0"/>
        <a:buChar char="•"/>
        <a:defRPr sz="1400" kern="1200" cap="all">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video" Target="NULL" TargetMode="Externa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NULL" TargetMode="External"/><Relationship Id="rId1" Type="http://schemas.openxmlformats.org/officeDocument/2006/relationships/tags" Target="../tags/tag2.xml"/><Relationship Id="rId5" Type="http://schemas.openxmlformats.org/officeDocument/2006/relationships/image" Target="../media/image10.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NULL" TargetMode="Externa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7.png"/><Relationship Id="rId2" Type="http://schemas.openxmlformats.org/officeDocument/2006/relationships/video" Target="NULL" TargetMode="External"/><Relationship Id="rId1" Type="http://schemas.openxmlformats.org/officeDocument/2006/relationships/tags" Target="../tags/tag4.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NULL" TargetMode="Externa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17.jpe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NULL" TargetMode="External"/><Relationship Id="rId1" Type="http://schemas.openxmlformats.org/officeDocument/2006/relationships/tags" Target="../tags/tag6.xml"/><Relationship Id="rId5" Type="http://schemas.openxmlformats.org/officeDocument/2006/relationships/image" Target="../media/image7.pn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NULL" TargetMode="External"/><Relationship Id="rId1" Type="http://schemas.openxmlformats.org/officeDocument/2006/relationships/tags" Target="../tags/tag7.xml"/><Relationship Id="rId6" Type="http://schemas.openxmlformats.org/officeDocument/2006/relationships/image" Target="../media/image7.pn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NULL" TargetMode="External"/><Relationship Id="rId1" Type="http://schemas.openxmlformats.org/officeDocument/2006/relationships/tags" Target="../tags/tag8.xml"/><Relationship Id="rId6" Type="http://schemas.openxmlformats.org/officeDocument/2006/relationships/image" Target="../media/image7.pn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NULL" TargetMode="External"/><Relationship Id="rId1" Type="http://schemas.openxmlformats.org/officeDocument/2006/relationships/tags" Target="../tags/tag9.xml"/><Relationship Id="rId6" Type="http://schemas.openxmlformats.org/officeDocument/2006/relationships/image" Target="../media/image7.png"/><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slideLayout" Target="../slideLayouts/slideLayout5.xml"/><Relationship Id="rId7" Type="http://schemas.openxmlformats.org/officeDocument/2006/relationships/image" Target="../media/image7.png"/><Relationship Id="rId2" Type="http://schemas.openxmlformats.org/officeDocument/2006/relationships/video" Target="NULL" TargetMode="External"/><Relationship Id="rId1" Type="http://schemas.openxmlformats.org/officeDocument/2006/relationships/tags" Target="../tags/tag10.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2.jpeg"/><Relationship Id="rId2" Type="http://schemas.openxmlformats.org/officeDocument/2006/relationships/video" Target="NULL" TargetMode="External"/><Relationship Id="rId1" Type="http://schemas.openxmlformats.org/officeDocument/2006/relationships/tags" Target="../tags/tag11.xml"/><Relationship Id="rId6" Type="http://schemas.openxmlformats.org/officeDocument/2006/relationships/image" Target="../media/image7.png"/><Relationship Id="rId5" Type="http://schemas.openxmlformats.org/officeDocument/2006/relationships/image" Target="../media/image31.pn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6.xml"/><Relationship Id="rId7" Type="http://schemas.openxmlformats.org/officeDocument/2006/relationships/image" Target="../media/image35.jpeg"/><Relationship Id="rId2" Type="http://schemas.openxmlformats.org/officeDocument/2006/relationships/video" Target="NULL" TargetMode="External"/><Relationship Id="rId1" Type="http://schemas.openxmlformats.org/officeDocument/2006/relationships/tags" Target="../tags/tag1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NULL" TargetMode="External"/><Relationship Id="rId1" Type="http://schemas.openxmlformats.org/officeDocument/2006/relationships/tags" Target="../tags/tag13.xml"/><Relationship Id="rId5" Type="http://schemas.openxmlformats.org/officeDocument/2006/relationships/image" Target="../media/image7.pn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NULL" TargetMode="External"/><Relationship Id="rId1" Type="http://schemas.openxmlformats.org/officeDocument/2006/relationships/tags" Target="../tags/tag14.xml"/><Relationship Id="rId5" Type="http://schemas.openxmlformats.org/officeDocument/2006/relationships/image" Target="../media/image7.pn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5.png"/><Relationship Id="rId3" Type="http://schemas.openxmlformats.org/officeDocument/2006/relationships/slideLayout" Target="../slideLayouts/slideLayout6.xml"/><Relationship Id="rId7" Type="http://schemas.openxmlformats.org/officeDocument/2006/relationships/image" Target="../media/image40.png"/><Relationship Id="rId12" Type="http://schemas.openxmlformats.org/officeDocument/2006/relationships/image" Target="../media/image44.png"/><Relationship Id="rId2" Type="http://schemas.openxmlformats.org/officeDocument/2006/relationships/video" Target="NULL" TargetMode="External"/><Relationship Id="rId1" Type="http://schemas.openxmlformats.org/officeDocument/2006/relationships/tags" Target="../tags/tag15.xml"/><Relationship Id="rId6" Type="http://schemas.openxmlformats.org/officeDocument/2006/relationships/image" Target="../media/image39.jpeg"/><Relationship Id="rId11" Type="http://schemas.openxmlformats.org/officeDocument/2006/relationships/image" Target="../media/image43.png"/><Relationship Id="rId5" Type="http://schemas.openxmlformats.org/officeDocument/2006/relationships/image" Target="../media/image38.png"/><Relationship Id="rId10" Type="http://schemas.openxmlformats.org/officeDocument/2006/relationships/image" Target="../media/image42.png"/><Relationship Id="rId4" Type="http://schemas.openxmlformats.org/officeDocument/2006/relationships/notesSlide" Target="../notesSlides/notesSlide2.xml"/><Relationship Id="rId9" Type="http://schemas.openxmlformats.org/officeDocument/2006/relationships/image" Target="../media/image7.png"/><Relationship Id="rId1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ine 1"/>
          <p:cNvPicPr>
            <a:picLocks noChangeAspect="1"/>
          </p:cNvPicPr>
          <p:nvPr/>
        </p:nvPicPr>
        <p:blipFill>
          <a:blip r:embed="rId4"/>
          <a:srcRect/>
          <a:stretch>
            <a:fillRect/>
          </a:stretch>
        </p:blipFill>
        <p:spPr bwMode="auto">
          <a:xfrm>
            <a:off x="0" y="0"/>
            <a:ext cx="9129713" cy="6858000"/>
          </a:xfrm>
          <a:prstGeom prst="rect">
            <a:avLst/>
          </a:prstGeom>
          <a:noFill/>
          <a:ln w="9525">
            <a:noFill/>
            <a:miter lim="800000"/>
            <a:headEnd/>
            <a:tailEnd/>
          </a:ln>
        </p:spPr>
      </p:pic>
      <p:pic>
        <p:nvPicPr>
          <p:cNvPr id="5" name="Picture 3" descr="C:\Users\YRENE\Desktop\92244822af2ea7138434b405d131ed47--cartoon-kids-classroom-decor.jpg"/>
          <p:cNvPicPr>
            <a:picLocks noChangeAspect="1" noChangeArrowheads="1"/>
          </p:cNvPicPr>
          <p:nvPr/>
        </p:nvPicPr>
        <p:blipFill>
          <a:blip r:embed="rId5"/>
          <a:srcRect/>
          <a:stretch>
            <a:fillRect/>
          </a:stretch>
        </p:blipFill>
        <p:spPr bwMode="auto">
          <a:xfrm>
            <a:off x="0" y="714356"/>
            <a:ext cx="4892675" cy="3033713"/>
          </a:xfrm>
          <a:prstGeom prst="rect">
            <a:avLst/>
          </a:prstGeom>
          <a:noFill/>
          <a:ln w="9525">
            <a:noFill/>
            <a:miter lim="800000"/>
            <a:headEnd/>
            <a:tailEnd/>
          </a:ln>
        </p:spPr>
      </p:pic>
      <p:pic>
        <p:nvPicPr>
          <p:cNvPr id="3" name="Imagine 2"/>
          <p:cNvPicPr>
            <a:picLocks noChangeAspect="1"/>
          </p:cNvPicPr>
          <p:nvPr/>
        </p:nvPicPr>
        <p:blipFill>
          <a:blip r:embed="rId6"/>
          <a:srcRect/>
          <a:stretch>
            <a:fillRect/>
          </a:stretch>
        </p:blipFill>
        <p:spPr bwMode="auto">
          <a:xfrm rot="10386572">
            <a:off x="517525" y="2403475"/>
            <a:ext cx="3330575" cy="2874963"/>
          </a:xfrm>
          <a:prstGeom prst="rect">
            <a:avLst/>
          </a:prstGeom>
          <a:noFill/>
          <a:ln w="9525">
            <a:noFill/>
            <a:miter lim="800000"/>
            <a:headEnd/>
            <a:tailEnd/>
          </a:ln>
        </p:spPr>
      </p:pic>
      <p:pic>
        <p:nvPicPr>
          <p:cNvPr id="4" name="Imagine 3">
            <a:hlinkClick r:id="" action="ppaction://media"/>
          </p:cNvPr>
          <p:cNvPicPr>
            <a:picLocks noRot="1" noChangeAspect="1"/>
          </p:cNvPicPr>
          <p:nvPr>
            <a:videoFile r:link="rId2"/>
          </p:nvPr>
        </p:nvPicPr>
        <p:blipFill>
          <a:blip r:embed="rId7" cstate="print"/>
          <a:srcRect/>
          <a:stretch>
            <a:fillRect/>
          </a:stretch>
        </p:blipFill>
        <p:spPr bwMode="auto">
          <a:xfrm>
            <a:off x="8318500" y="6032500"/>
            <a:ext cx="609600" cy="609600"/>
          </a:xfrm>
          <a:prstGeom prst="rect">
            <a:avLst/>
          </a:prstGeom>
          <a:noFill/>
          <a:ln w="9525">
            <a:noFill/>
            <a:miter lim="800000"/>
            <a:headEnd/>
            <a:tailEnd/>
          </a:ln>
        </p:spPr>
      </p:pic>
      <p:pic>
        <p:nvPicPr>
          <p:cNvPr id="6" name="Imagine 5"/>
          <p:cNvPicPr>
            <a:picLocks noChangeAspect="1"/>
          </p:cNvPicPr>
          <p:nvPr/>
        </p:nvPicPr>
        <p:blipFill>
          <a:blip r:embed="rId8"/>
          <a:srcRect/>
          <a:stretch>
            <a:fillRect/>
          </a:stretch>
        </p:blipFill>
        <p:spPr bwMode="auto">
          <a:xfrm>
            <a:off x="3929063" y="3500438"/>
            <a:ext cx="5000625" cy="2816225"/>
          </a:xfrm>
          <a:prstGeom prst="rect">
            <a:avLst/>
          </a:prstGeom>
          <a:noFill/>
          <a:ln w="9525">
            <a:noFill/>
            <a:miter lim="800000"/>
            <a:headEnd/>
            <a:tailEnd/>
          </a:ln>
        </p:spPr>
      </p:pic>
      <p:pic>
        <p:nvPicPr>
          <p:cNvPr id="7" name="Imagine 4"/>
          <p:cNvPicPr>
            <a:picLocks noChangeAspect="1"/>
          </p:cNvPicPr>
          <p:nvPr/>
        </p:nvPicPr>
        <p:blipFill>
          <a:blip r:embed="rId9" cstate="print"/>
          <a:stretch>
            <a:fillRect/>
          </a:stretch>
        </p:blipFill>
        <p:spPr>
          <a:xfrm>
            <a:off x="5000628" y="1000108"/>
            <a:ext cx="3964431" cy="250561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0488" name="TextBox 7"/>
          <p:cNvSpPr txBox="1">
            <a:spLocks noChangeArrowheads="1"/>
          </p:cNvSpPr>
          <p:nvPr/>
        </p:nvSpPr>
        <p:spPr bwMode="auto">
          <a:xfrm>
            <a:off x="1714500" y="2500313"/>
            <a:ext cx="3071813" cy="523875"/>
          </a:xfrm>
          <a:prstGeom prst="rect">
            <a:avLst/>
          </a:prstGeom>
          <a:noFill/>
          <a:ln w="9525">
            <a:noFill/>
            <a:miter lim="800000"/>
            <a:headEnd/>
            <a:tailEnd/>
          </a:ln>
        </p:spPr>
        <p:txBody>
          <a:bodyPr>
            <a:spAutoFit/>
          </a:bodyPr>
          <a:lstStyle/>
          <a:p>
            <a:pPr eaLnBrk="1" hangingPunct="1"/>
            <a:r>
              <a:rPr lang="ro-RO" altLang="en-US" sz="2800" b="1">
                <a:latin typeface="Tw Cen MT" pitchFamily="34" charset="-18"/>
              </a:rPr>
              <a:t>CURTEA DE ARGEŞ</a:t>
            </a:r>
            <a:endParaRPr lang="en-US" altLang="en-US" sz="2800" b="1">
              <a:latin typeface="Tw Cen MT" pitchFamily="34" charset="-18"/>
            </a:endParaRPr>
          </a:p>
        </p:txBody>
      </p:sp>
      <p:sp>
        <p:nvSpPr>
          <p:cNvPr id="9" name="CasetăText 8"/>
          <p:cNvSpPr txBox="1"/>
          <p:nvPr/>
        </p:nvSpPr>
        <p:spPr>
          <a:xfrm>
            <a:off x="214282" y="428604"/>
            <a:ext cx="8572560" cy="369332"/>
          </a:xfrm>
          <a:prstGeom prst="rect">
            <a:avLst/>
          </a:prstGeom>
          <a:noFill/>
        </p:spPr>
        <p:txBody>
          <a:bodyPr wrap="square" rtlCol="0">
            <a:spAutoFit/>
          </a:bodyPr>
          <a:lstStyle/>
          <a:p>
            <a:r>
              <a:rPr lang="en-US" dirty="0" smtClean="0"/>
              <a:t>NR. </a:t>
            </a:r>
            <a:r>
              <a:rPr lang="en-US" dirty="0" smtClean="0"/>
              <a:t>2387</a:t>
            </a:r>
            <a:r>
              <a:rPr lang="en-US" dirty="0" smtClean="0"/>
              <a:t>/2</a:t>
            </a:r>
            <a:r>
              <a:rPr lang="en-US" dirty="0" smtClean="0"/>
              <a:t>6</a:t>
            </a:r>
            <a:r>
              <a:rPr lang="en-US" dirty="0" smtClean="0"/>
              <a:t>.09.2024                                                    </a:t>
            </a:r>
            <a:r>
              <a:rPr lang="en-US" dirty="0" err="1" smtClean="0"/>
              <a:t>Aprobat</a:t>
            </a:r>
            <a:r>
              <a:rPr lang="en-US" dirty="0" smtClean="0"/>
              <a:t> in CA  </a:t>
            </a:r>
            <a:r>
              <a:rPr lang="en-US" dirty="0" smtClean="0"/>
              <a:t>2</a:t>
            </a:r>
            <a:r>
              <a:rPr lang="en-US" dirty="0" smtClean="0"/>
              <a:t>6</a:t>
            </a:r>
            <a:r>
              <a:rPr lang="en-US" dirty="0" smtClean="0"/>
              <a:t>.09.2024</a:t>
            </a:r>
            <a:endParaRPr lang="en-US" dirty="0"/>
          </a:p>
        </p:txBody>
      </p:sp>
    </p:spTree>
    <p:custDataLst>
      <p:tags r:id="rId1"/>
    </p:custDataLst>
  </p:cSld>
  <p:clrMapOvr>
    <a:masterClrMapping/>
  </p:clrMapOvr>
  <p:transition spd="slow" advClick="0" advTm="20072"/>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1" presetClass="exit" presetSubtype="1" fill="hold" nodeType="clickEffect">
                                  <p:stCondLst>
                                    <p:cond delay="0"/>
                                  </p:stCondLst>
                                  <p:childTnLst>
                                    <p:animEffect transition="out" filter="wheel(1)">
                                      <p:cBhvr>
                                        <p:cTn id="10" dur="2000"/>
                                        <p:tgtEl>
                                          <p:spTgt spid="2"/>
                                        </p:tgtEl>
                                      </p:cBhvr>
                                    </p:animEffect>
                                    <p:set>
                                      <p:cBhvr>
                                        <p:cTn id="11" dur="1" fill="hold">
                                          <p:stCondLst>
                                            <p:cond delay="1999"/>
                                          </p:stCondLst>
                                        </p:cTn>
                                        <p:tgtEl>
                                          <p:spTgt spid="2"/>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55" presetClass="exit" presetSubtype="0" fill="hold" nodeType="clickEffect">
                                  <p:stCondLst>
                                    <p:cond delay="0"/>
                                  </p:stCondLst>
                                  <p:childTnLst>
                                    <p:anim calcmode="lin" valueType="num">
                                      <p:cBhvr>
                                        <p:cTn id="15" dur="1000"/>
                                        <p:tgtEl>
                                          <p:spTgt spid="3"/>
                                        </p:tgtEl>
                                        <p:attrNameLst>
                                          <p:attrName>ppt_w</p:attrName>
                                        </p:attrNameLst>
                                      </p:cBhvr>
                                      <p:tavLst>
                                        <p:tav tm="0">
                                          <p:val>
                                            <p:strVal val="ppt_w"/>
                                          </p:val>
                                        </p:tav>
                                        <p:tav tm="100000">
                                          <p:val>
                                            <p:strVal val="ppt_w*0.70"/>
                                          </p:val>
                                        </p:tav>
                                      </p:tavLst>
                                    </p:anim>
                                    <p:anim calcmode="lin" valueType="num">
                                      <p:cBhvr>
                                        <p:cTn id="16" dur="1000"/>
                                        <p:tgtEl>
                                          <p:spTgt spid="3"/>
                                        </p:tgtEl>
                                        <p:attrNameLst>
                                          <p:attrName>ppt_h</p:attrName>
                                        </p:attrNameLst>
                                      </p:cBhvr>
                                      <p:tavLst>
                                        <p:tav tm="0">
                                          <p:val>
                                            <p:strVal val="ppt_h"/>
                                          </p:val>
                                        </p:tav>
                                        <p:tav tm="100000">
                                          <p:val>
                                            <p:strVal val="ppt_h"/>
                                          </p:val>
                                        </p:tav>
                                      </p:tavLst>
                                    </p:anim>
                                    <p:animEffect transition="out" filter="fade">
                                      <p:cBhvr>
                                        <p:cTn id="17" dur="1000"/>
                                        <p:tgtEl>
                                          <p:spTgt spid="3"/>
                                        </p:tgtEl>
                                      </p:cBhvr>
                                    </p:animEffect>
                                    <p:set>
                                      <p:cBhvr>
                                        <p:cTn id="18" dur="1" fill="hold">
                                          <p:stCondLst>
                                            <p:cond delay="999"/>
                                          </p:stCondLst>
                                        </p:cTn>
                                        <p:tgtEl>
                                          <p:spTgt spid="3"/>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5" presetClass="exit" presetSubtype="0" fill="hold" nodeType="clickEffect">
                                  <p:stCondLst>
                                    <p:cond delay="0"/>
                                  </p:stCondLst>
                                  <p:childTnLst>
                                    <p:animEffect transition="out" filter="fade">
                                      <p:cBhvr>
                                        <p:cTn id="22" dur="2000"/>
                                        <p:tgtEl>
                                          <p:spTgt spid="5"/>
                                        </p:tgtEl>
                                      </p:cBhvr>
                                    </p:animEffect>
                                    <p:anim calcmode="lin" valueType="num">
                                      <p:cBhvr>
                                        <p:cTn id="23"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4" dur="2000"/>
                                        <p:tgtEl>
                                          <p:spTgt spid="5"/>
                                        </p:tgtEl>
                                        <p:attrNameLst>
                                          <p:attrName>ppt_h</p:attrName>
                                        </p:attrNameLst>
                                      </p:cBhvr>
                                      <p:tavLst>
                                        <p:tav tm="0">
                                          <p:val>
                                            <p:strVal val="ppt_h"/>
                                          </p:val>
                                        </p:tav>
                                        <p:tav tm="100000">
                                          <p:val>
                                            <p:strVal val="ppt_h"/>
                                          </p:val>
                                        </p:tav>
                                      </p:tavLst>
                                    </p:anim>
                                    <p:set>
                                      <p:cBhvr>
                                        <p:cTn id="25" dur="1" fill="hold">
                                          <p:stCondLst>
                                            <p:cond delay="1999"/>
                                          </p:stCondLst>
                                        </p:cTn>
                                        <p:tgtEl>
                                          <p:spTgt spid="5"/>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55" presetClass="exit" presetSubtype="0" fill="hold" nodeType="clickEffect">
                                  <p:stCondLst>
                                    <p:cond delay="0"/>
                                  </p:stCondLst>
                                  <p:childTnLst>
                                    <p:anim calcmode="lin" valueType="num">
                                      <p:cBhvr>
                                        <p:cTn id="29" dur="1000"/>
                                        <p:tgtEl>
                                          <p:spTgt spid="6"/>
                                        </p:tgtEl>
                                        <p:attrNameLst>
                                          <p:attrName>ppt_w</p:attrName>
                                        </p:attrNameLst>
                                      </p:cBhvr>
                                      <p:tavLst>
                                        <p:tav tm="0">
                                          <p:val>
                                            <p:strVal val="ppt_w"/>
                                          </p:val>
                                        </p:tav>
                                        <p:tav tm="100000">
                                          <p:val>
                                            <p:strVal val="ppt_w*0.70"/>
                                          </p:val>
                                        </p:tav>
                                      </p:tavLst>
                                    </p:anim>
                                    <p:anim calcmode="lin" valueType="num">
                                      <p:cBhvr>
                                        <p:cTn id="30" dur="1000"/>
                                        <p:tgtEl>
                                          <p:spTgt spid="6"/>
                                        </p:tgtEl>
                                        <p:attrNameLst>
                                          <p:attrName>ppt_h</p:attrName>
                                        </p:attrNameLst>
                                      </p:cBhvr>
                                      <p:tavLst>
                                        <p:tav tm="0">
                                          <p:val>
                                            <p:strVal val="ppt_h"/>
                                          </p:val>
                                        </p:tav>
                                        <p:tav tm="100000">
                                          <p:val>
                                            <p:strVal val="ppt_h"/>
                                          </p:val>
                                        </p:tav>
                                      </p:tavLst>
                                    </p:anim>
                                    <p:animEffect transition="out" filter="fade">
                                      <p:cBhvr>
                                        <p:cTn id="31" dur="1000"/>
                                        <p:tgtEl>
                                          <p:spTgt spid="6"/>
                                        </p:tgtEl>
                                      </p:cBhvr>
                                    </p:animEffect>
                                    <p:set>
                                      <p:cBhvr>
                                        <p:cTn id="32" dur="1" fill="hold">
                                          <p:stCondLst>
                                            <p:cond delay="999"/>
                                          </p:stCondLst>
                                        </p:cTn>
                                        <p:tgtEl>
                                          <p:spTgt spid="6"/>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55" presetClass="exit" presetSubtype="0" fill="hold" nodeType="clickEffect">
                                  <p:stCondLst>
                                    <p:cond delay="0"/>
                                  </p:stCondLst>
                                  <p:childTnLst>
                                    <p:anim calcmode="lin" valueType="num">
                                      <p:cBhvr>
                                        <p:cTn id="36" dur="1000"/>
                                        <p:tgtEl>
                                          <p:spTgt spid="7"/>
                                        </p:tgtEl>
                                        <p:attrNameLst>
                                          <p:attrName>ppt_w</p:attrName>
                                        </p:attrNameLst>
                                      </p:cBhvr>
                                      <p:tavLst>
                                        <p:tav tm="0">
                                          <p:val>
                                            <p:strVal val="ppt_w"/>
                                          </p:val>
                                        </p:tav>
                                        <p:tav tm="100000">
                                          <p:val>
                                            <p:strVal val="ppt_w*0.70"/>
                                          </p:val>
                                        </p:tav>
                                      </p:tavLst>
                                    </p:anim>
                                    <p:anim calcmode="lin" valueType="num">
                                      <p:cBhvr>
                                        <p:cTn id="37" dur="1000"/>
                                        <p:tgtEl>
                                          <p:spTgt spid="7"/>
                                        </p:tgtEl>
                                        <p:attrNameLst>
                                          <p:attrName>ppt_h</p:attrName>
                                        </p:attrNameLst>
                                      </p:cBhvr>
                                      <p:tavLst>
                                        <p:tav tm="0">
                                          <p:val>
                                            <p:strVal val="ppt_h"/>
                                          </p:val>
                                        </p:tav>
                                        <p:tav tm="100000">
                                          <p:val>
                                            <p:strVal val="ppt_h"/>
                                          </p:val>
                                        </p:tav>
                                      </p:tavLst>
                                    </p:anim>
                                    <p:animEffect transition="out" filter="fade">
                                      <p:cBhvr>
                                        <p:cTn id="38" dur="1000"/>
                                        <p:tgtEl>
                                          <p:spTgt spid="7"/>
                                        </p:tgtEl>
                                      </p:cBhvr>
                                    </p:animEffect>
                                    <p:set>
                                      <p:cBhvr>
                                        <p:cTn id="39"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40" fill="hold" display="0">
                  <p:stCondLst>
                    <p:cond delay="indefinite"/>
                  </p:stCondLst>
                  <p:endCondLst>
                    <p:cond evt="onStopAudio" delay="0">
                      <p:tgtEl>
                        <p:sldTgt/>
                      </p:tgtEl>
                    </p:cond>
                  </p:end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476250"/>
            <a:ext cx="8435975" cy="6048375"/>
          </a:xfrm>
        </p:spPr>
        <p:txBody>
          <a:bodyPr/>
          <a:lstStyle/>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a:p>
            <a:pPr eaLnBrk="1" fontAlgn="auto" hangingPunct="1">
              <a:lnSpc>
                <a:spcPct val="200000"/>
              </a:lnSpc>
              <a:spcAft>
                <a:spcPts val="0"/>
              </a:spcAft>
              <a:defRPr/>
            </a:pPr>
            <a:endParaRPr lang="ro-RO" sz="1400" b="1" i="1" dirty="0">
              <a:latin typeface="David"/>
              <a:ea typeface="Times New Roman"/>
            </a:endParaRPr>
          </a:p>
        </p:txBody>
      </p:sp>
      <p:sp>
        <p:nvSpPr>
          <p:cNvPr id="2" name="Rectangle 1"/>
          <p:cNvSpPr>
            <a:spLocks noChangeArrowheads="1"/>
          </p:cNvSpPr>
          <p:nvPr/>
        </p:nvSpPr>
        <p:spPr bwMode="auto">
          <a:xfrm>
            <a:off x="5500688" y="360363"/>
            <a:ext cx="3641725" cy="4108450"/>
          </a:xfrm>
          <a:prstGeom prst="rect">
            <a:avLst/>
          </a:prstGeom>
          <a:noFill/>
          <a:ln w="9525">
            <a:noFill/>
            <a:miter lim="800000"/>
            <a:headEnd/>
            <a:tailEnd/>
          </a:ln>
        </p:spPr>
        <p:txBody>
          <a:bodyPr>
            <a:spAutoFit/>
          </a:bodyPr>
          <a:lstStyle/>
          <a:p>
            <a:pPr eaLnBrk="1" hangingPunct="1">
              <a:lnSpc>
                <a:spcPct val="150000"/>
              </a:lnSpc>
            </a:pPr>
            <a:r>
              <a:rPr lang="en-US" altLang="en-US" sz="2000" i="1">
                <a:latin typeface="Chaparral Pro Light"/>
                <a:cs typeface="Times New Roman" pitchFamily="18" charset="0"/>
              </a:rPr>
              <a:t> „Copilăria este </a:t>
            </a:r>
            <a:r>
              <a:rPr lang="ro-RO" altLang="en-US" sz="2000" i="1">
                <a:latin typeface="Chaparral Pro Light"/>
                <a:cs typeface="Times New Roman" pitchFamily="18" charset="0"/>
              </a:rPr>
              <a:t>ş</a:t>
            </a:r>
            <a:r>
              <a:rPr lang="en-US" altLang="en-US" sz="2000" i="1">
                <a:latin typeface="Chaparral Pro Light"/>
                <a:cs typeface="Times New Roman" pitchFamily="18" charset="0"/>
              </a:rPr>
              <a:t>uvoiul de apă care izvoră</a:t>
            </a:r>
            <a:r>
              <a:rPr lang="ro-RO" altLang="en-US" sz="2000" i="1">
                <a:latin typeface="Chaparral Pro Light"/>
                <a:cs typeface="Times New Roman" pitchFamily="18" charset="0"/>
              </a:rPr>
              <a:t>ş</a:t>
            </a:r>
            <a:r>
              <a:rPr lang="en-US" altLang="en-US" sz="2000" i="1">
                <a:latin typeface="Chaparral Pro Light"/>
                <a:cs typeface="Times New Roman" pitchFamily="18" charset="0"/>
              </a:rPr>
              <a:t>te limpede </a:t>
            </a:r>
            <a:r>
              <a:rPr lang="ro-RO" altLang="en-US" sz="2000" i="1">
                <a:latin typeface="Chaparral Pro Light"/>
                <a:cs typeface="Times New Roman" pitchFamily="18" charset="0"/>
              </a:rPr>
              <a:t>ş</a:t>
            </a:r>
            <a:r>
              <a:rPr lang="en-US" altLang="en-US" sz="2000" i="1">
                <a:latin typeface="Chaparral Pro Light"/>
                <a:cs typeface="Times New Roman" pitchFamily="18" charset="0"/>
              </a:rPr>
              <a:t>i curat din adâncurile ființei </a:t>
            </a:r>
            <a:r>
              <a:rPr lang="ro-RO" altLang="en-US" sz="2000" i="1">
                <a:latin typeface="Chaparral Pro Light"/>
                <a:cs typeface="Times New Roman" pitchFamily="18" charset="0"/>
              </a:rPr>
              <a:t>ş</a:t>
            </a:r>
            <a:r>
              <a:rPr lang="en-US" altLang="en-US" sz="2000" i="1">
                <a:latin typeface="Chaparral Pro Light"/>
                <a:cs typeface="Times New Roman" pitchFamily="18" charset="0"/>
              </a:rPr>
              <a:t>i la care omenirea aleargă fără încetare să-</a:t>
            </a:r>
            <a:r>
              <a:rPr lang="ro-RO" altLang="en-US" sz="2000" i="1">
                <a:latin typeface="Chaparral Pro Light"/>
                <a:cs typeface="Times New Roman" pitchFamily="18" charset="0"/>
              </a:rPr>
              <a:t>ş</a:t>
            </a:r>
            <a:r>
              <a:rPr lang="en-US" altLang="en-US" sz="2000" i="1">
                <a:latin typeface="Chaparral Pro Light"/>
                <a:cs typeface="Times New Roman" pitchFamily="18" charset="0"/>
              </a:rPr>
              <a:t>i potolească setea idealurilor sale de dragoste, de bunătate, de frumuse</a:t>
            </a:r>
            <a:r>
              <a:rPr lang="ro-RO" altLang="en-US" sz="2000" i="1">
                <a:latin typeface="Chaparral Pro Light"/>
                <a:cs typeface="Times New Roman" pitchFamily="18" charset="0"/>
              </a:rPr>
              <a:t>ţ</a:t>
            </a:r>
            <a:r>
              <a:rPr lang="en-US" altLang="en-US" sz="2000" i="1">
                <a:latin typeface="Chaparral Pro Light"/>
                <a:cs typeface="Times New Roman" pitchFamily="18" charset="0"/>
              </a:rPr>
              <a:t>e, de perfec</a:t>
            </a:r>
            <a:r>
              <a:rPr lang="ro-RO" altLang="en-US" sz="2000" i="1">
                <a:latin typeface="Chaparral Pro Light"/>
                <a:cs typeface="Times New Roman" pitchFamily="18" charset="0"/>
              </a:rPr>
              <a:t>ţi</a:t>
            </a:r>
            <a:r>
              <a:rPr lang="en-US" altLang="en-US" sz="2000" i="1">
                <a:latin typeface="Chaparral Pro Light"/>
                <a:cs typeface="Times New Roman" pitchFamily="18" charset="0"/>
              </a:rPr>
              <a:t>une.” </a:t>
            </a:r>
            <a:endParaRPr lang="ro-RO" altLang="en-US" sz="2000" i="1">
              <a:latin typeface="Chaparral Pro Light"/>
              <a:cs typeface="Times New Roman" pitchFamily="18" charset="0"/>
            </a:endParaRPr>
          </a:p>
          <a:p>
            <a:pPr eaLnBrk="1" hangingPunct="1">
              <a:lnSpc>
                <a:spcPct val="150000"/>
              </a:lnSpc>
            </a:pPr>
            <a:r>
              <a:rPr lang="ro-RO" altLang="en-US" sz="1400" b="1" i="1">
                <a:latin typeface="Chaparral Pro Light"/>
                <a:cs typeface="Times New Roman" pitchFamily="18" charset="0"/>
              </a:rPr>
              <a:t>  </a:t>
            </a:r>
            <a:r>
              <a:rPr lang="en-US" altLang="en-US" sz="1400" b="1" i="1">
                <a:latin typeface="Chaparral Pro Light"/>
                <a:cs typeface="Times New Roman" pitchFamily="18" charset="0"/>
              </a:rPr>
              <a:t>        </a:t>
            </a:r>
            <a:r>
              <a:rPr lang="ro-RO" altLang="en-US" sz="1400" b="1" i="1">
                <a:latin typeface="Chaparral Pro Light"/>
                <a:cs typeface="Times New Roman" pitchFamily="18" charset="0"/>
              </a:rPr>
              <a:t> </a:t>
            </a:r>
            <a:r>
              <a:rPr lang="en-US" altLang="en-US" sz="1400" b="1" i="1">
                <a:latin typeface="Chaparral Pro Light"/>
                <a:cs typeface="Times New Roman" pitchFamily="18" charset="0"/>
              </a:rPr>
              <a:t>(Francesco Orestano) </a:t>
            </a:r>
            <a:endParaRPr lang="en-US" altLang="en-US" sz="1400">
              <a:latin typeface="Chaparral Pro Light"/>
            </a:endParaRPr>
          </a:p>
        </p:txBody>
      </p:sp>
      <p:pic>
        <p:nvPicPr>
          <p:cNvPr id="4" name="Imagine 3">
            <a:hlinkClick r:id="" action="ppaction://media"/>
          </p:cNvPr>
          <p:cNvPicPr>
            <a:picLocks noRot="1" noChangeAspect="1"/>
          </p:cNvPicPr>
          <p:nvPr>
            <a:videoFile r:link="rId2"/>
          </p:nvPr>
        </p:nvPicPr>
        <p:blipFill>
          <a:blip r:embed="rId4" cstate="print"/>
          <a:srcRect/>
          <a:stretch>
            <a:fillRect/>
          </a:stretch>
        </p:blipFill>
        <p:spPr bwMode="auto">
          <a:xfrm>
            <a:off x="8318500" y="6032500"/>
            <a:ext cx="609600" cy="609600"/>
          </a:xfrm>
          <a:prstGeom prst="rect">
            <a:avLst/>
          </a:prstGeom>
          <a:noFill/>
          <a:ln w="9525">
            <a:noFill/>
            <a:miter lim="800000"/>
            <a:headEnd/>
            <a:tailEnd/>
          </a:ln>
        </p:spPr>
      </p:pic>
      <p:sp>
        <p:nvSpPr>
          <p:cNvPr id="21509" name="Rectangle 5"/>
          <p:cNvSpPr>
            <a:spLocks noChangeArrowheads="1"/>
          </p:cNvSpPr>
          <p:nvPr/>
        </p:nvSpPr>
        <p:spPr bwMode="auto">
          <a:xfrm>
            <a:off x="642938" y="4500563"/>
            <a:ext cx="7858125" cy="1754187"/>
          </a:xfrm>
          <a:prstGeom prst="rect">
            <a:avLst/>
          </a:prstGeom>
          <a:noFill/>
          <a:ln w="9525">
            <a:noFill/>
            <a:miter lim="800000"/>
            <a:headEnd/>
            <a:tailEnd/>
          </a:ln>
        </p:spPr>
        <p:txBody>
          <a:bodyPr>
            <a:spAutoFit/>
          </a:bodyPr>
          <a:lstStyle/>
          <a:p>
            <a:pPr eaLnBrk="1" hangingPunct="1">
              <a:lnSpc>
                <a:spcPct val="150000"/>
              </a:lnSpc>
            </a:pPr>
            <a:r>
              <a:rPr lang="en-US" altLang="en-US" b="1" i="1">
                <a:latin typeface="Chaparral Pro Light"/>
                <a:cs typeface="Times New Roman" pitchFamily="18" charset="0"/>
              </a:rPr>
              <a:t>           Grădinița cu Program Prelungit ,,O lume minunată</a:t>
            </a:r>
            <a:r>
              <a:rPr lang="en-US" altLang="en-US" i="1">
                <a:latin typeface="Chaparral Pro Light"/>
                <a:cs typeface="Times New Roman" pitchFamily="18" charset="0"/>
              </a:rPr>
              <a:t>”, este situată în oraşul Curtea de Arge</a:t>
            </a:r>
            <a:r>
              <a:rPr lang="ro-RO" altLang="en-US" i="1">
                <a:latin typeface="Chaparral Pro Light"/>
                <a:cs typeface="Times New Roman" pitchFamily="18" charset="0"/>
              </a:rPr>
              <a:t>ș</a:t>
            </a:r>
            <a:r>
              <a:rPr lang="en-US" altLang="en-US" i="1">
                <a:latin typeface="Chaparral Pro Light"/>
                <a:cs typeface="Times New Roman" pitchFamily="18" charset="0"/>
              </a:rPr>
              <a:t>.</a:t>
            </a:r>
          </a:p>
          <a:p>
            <a:pPr algn="just" eaLnBrk="1" hangingPunct="1">
              <a:lnSpc>
                <a:spcPct val="150000"/>
              </a:lnSpc>
            </a:pPr>
            <a:r>
              <a:rPr lang="en-US" altLang="en-US" i="1">
                <a:latin typeface="Chaparral Pro Light"/>
                <a:cs typeface="Times New Roman" pitchFamily="18" charset="0"/>
              </a:rPr>
              <a:t>          Se află în partea de nord a judeţului Argeş, la 38 km de Municipiul Piteşti, 36 km de Municipiul R</a:t>
            </a:r>
            <a:r>
              <a:rPr lang="ro-RO" altLang="en-US" i="1">
                <a:latin typeface="Chaparral Pro Light"/>
                <a:cs typeface="Times New Roman" pitchFamily="18" charset="0"/>
              </a:rPr>
              <a:t>â</a:t>
            </a:r>
            <a:r>
              <a:rPr lang="en-US" altLang="en-US" i="1">
                <a:latin typeface="Chaparral Pro Light"/>
                <a:cs typeface="Times New Roman" pitchFamily="18" charset="0"/>
              </a:rPr>
              <a:t>mnicu V</a:t>
            </a:r>
            <a:r>
              <a:rPr lang="ro-RO" altLang="en-US" i="1">
                <a:latin typeface="Chaparral Pro Light"/>
                <a:cs typeface="Times New Roman" pitchFamily="18" charset="0"/>
              </a:rPr>
              <a:t>â</a:t>
            </a:r>
            <a:r>
              <a:rPr lang="en-US" altLang="en-US" i="1">
                <a:latin typeface="Chaparral Pro Light"/>
                <a:cs typeface="Times New Roman" pitchFamily="18" charset="0"/>
              </a:rPr>
              <a:t>lcea şi 45 km de </a:t>
            </a:r>
            <a:r>
              <a:rPr lang="ro-RO" altLang="en-US" i="1">
                <a:latin typeface="Chaparral Pro Light"/>
                <a:cs typeface="Times New Roman" pitchFamily="18" charset="0"/>
              </a:rPr>
              <a:t> </a:t>
            </a:r>
            <a:r>
              <a:rPr lang="en-US" altLang="en-US" i="1">
                <a:latin typeface="Chaparral Pro Light"/>
                <a:cs typeface="Times New Roman" pitchFamily="18" charset="0"/>
              </a:rPr>
              <a:t>Câmpulung-Muşcel</a:t>
            </a:r>
            <a:endParaRPr lang="en-US" altLang="en-US">
              <a:latin typeface="Tw Cen MT" pitchFamily="34" charset="-18"/>
            </a:endParaRPr>
          </a:p>
        </p:txBody>
      </p:sp>
      <p:pic>
        <p:nvPicPr>
          <p:cNvPr id="7" name="Picture 3" descr="C:\Users\YRENE\Desktop\gradinita-bucuresti.jpg"/>
          <p:cNvPicPr>
            <a:picLocks noChangeAspect="1" noChangeArrowheads="1"/>
          </p:cNvPicPr>
          <p:nvPr/>
        </p:nvPicPr>
        <p:blipFill>
          <a:blip r:embed="rId5" cstate="print"/>
          <a:srcRect/>
          <a:stretch>
            <a:fillRect/>
          </a:stretch>
        </p:blipFill>
        <p:spPr bwMode="auto">
          <a:xfrm>
            <a:off x="357158" y="1000108"/>
            <a:ext cx="5099970" cy="31432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ustDataLst>
      <p:tags r:id="rId1"/>
    </p:custDataLst>
  </p:cSld>
  <p:clrMapOvr>
    <a:masterClrMapping/>
  </p:clrMapOvr>
  <p:transition spd="slow" advClick="0" advTm="18752"/>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xit" presetSubtype="0" fill="hold" nodeType="clickEffect">
                                  <p:stCondLst>
                                    <p:cond delay="0"/>
                                  </p:stCondLst>
                                  <p:childTnLst>
                                    <p:anim calcmode="lin" valueType="num">
                                      <p:cBhvr>
                                        <p:cTn id="10" dur="1000"/>
                                        <p:tgtEl>
                                          <p:spTgt spid="2">
                                            <p:txEl>
                                              <p:pRg st="0" end="0"/>
                                            </p:txEl>
                                          </p:spTgt>
                                        </p:tgtEl>
                                        <p:attrNameLst>
                                          <p:attrName>ppt_w</p:attrName>
                                        </p:attrNameLst>
                                      </p:cBhvr>
                                      <p:tavLst>
                                        <p:tav tm="0">
                                          <p:val>
                                            <p:strVal val="ppt_w"/>
                                          </p:val>
                                        </p:tav>
                                        <p:tav tm="100000">
                                          <p:val>
                                            <p:fltVal val="0"/>
                                          </p:val>
                                        </p:tav>
                                      </p:tavLst>
                                    </p:anim>
                                    <p:anim calcmode="lin" valueType="num">
                                      <p:cBhvr>
                                        <p:cTn id="11" dur="1000"/>
                                        <p:tgtEl>
                                          <p:spTgt spid="2">
                                            <p:txEl>
                                              <p:pRg st="0" end="0"/>
                                            </p:txEl>
                                          </p:spTgt>
                                        </p:tgtEl>
                                        <p:attrNameLst>
                                          <p:attrName>ppt_h</p:attrName>
                                        </p:attrNameLst>
                                      </p:cBhvr>
                                      <p:tavLst>
                                        <p:tav tm="0">
                                          <p:val>
                                            <p:strVal val="ppt_h"/>
                                          </p:val>
                                        </p:tav>
                                        <p:tav tm="100000">
                                          <p:val>
                                            <p:fltVal val="0"/>
                                          </p:val>
                                        </p:tav>
                                      </p:tavLst>
                                    </p:anim>
                                    <p:anim calcmode="lin" valueType="num">
                                      <p:cBhvr>
                                        <p:cTn id="12" dur="1000"/>
                                        <p:tgtEl>
                                          <p:spTgt spid="2">
                                            <p:txEl>
                                              <p:pRg st="0" end="0"/>
                                            </p:txEl>
                                          </p:spTgt>
                                        </p:tgtEl>
                                        <p:attrNameLst>
                                          <p:attrName>style.rotation</p:attrName>
                                        </p:attrNameLst>
                                      </p:cBhvr>
                                      <p:tavLst>
                                        <p:tav tm="0">
                                          <p:val>
                                            <p:fltVal val="0"/>
                                          </p:val>
                                        </p:tav>
                                        <p:tav tm="100000">
                                          <p:val>
                                            <p:fltVal val="90"/>
                                          </p:val>
                                        </p:tav>
                                      </p:tavLst>
                                    </p:anim>
                                    <p:animEffect transition="out" filter="fade">
                                      <p:cBhvr>
                                        <p:cTn id="13" dur="1000"/>
                                        <p:tgtEl>
                                          <p:spTgt spid="2">
                                            <p:txEl>
                                              <p:pRg st="0" end="0"/>
                                            </p:txEl>
                                          </p:spTgt>
                                        </p:tgtEl>
                                      </p:cBhvr>
                                    </p:animEffect>
                                    <p:set>
                                      <p:cBhvr>
                                        <p:cTn id="14" dur="1" fill="hold">
                                          <p:stCondLst>
                                            <p:cond delay="999"/>
                                          </p:stCondLst>
                                        </p:cTn>
                                        <p:tgtEl>
                                          <p:spTgt spid="2">
                                            <p:txEl>
                                              <p:pRg st="0" end="0"/>
                                            </p:txEl>
                                          </p:spTgt>
                                        </p:tgtEl>
                                        <p:attrNameLst>
                                          <p:attrName>style.visibility</p:attrName>
                                        </p:attrNameLst>
                                      </p:cBhvr>
                                      <p:to>
                                        <p:strVal val="hidden"/>
                                      </p:to>
                                    </p:set>
                                  </p:childTnLst>
                                </p:cTn>
                              </p:par>
                              <p:par>
                                <p:cTn id="15" presetID="31" presetClass="exit" presetSubtype="0" fill="hold" nodeType="withEffect">
                                  <p:stCondLst>
                                    <p:cond delay="0"/>
                                  </p:stCondLst>
                                  <p:childTnLst>
                                    <p:anim calcmode="lin" valueType="num">
                                      <p:cBhvr>
                                        <p:cTn id="16" dur="1000"/>
                                        <p:tgtEl>
                                          <p:spTgt spid="2">
                                            <p:txEl>
                                              <p:pRg st="1" end="1"/>
                                            </p:txEl>
                                          </p:spTgt>
                                        </p:tgtEl>
                                        <p:attrNameLst>
                                          <p:attrName>ppt_w</p:attrName>
                                        </p:attrNameLst>
                                      </p:cBhvr>
                                      <p:tavLst>
                                        <p:tav tm="0">
                                          <p:val>
                                            <p:strVal val="ppt_w"/>
                                          </p:val>
                                        </p:tav>
                                        <p:tav tm="100000">
                                          <p:val>
                                            <p:fltVal val="0"/>
                                          </p:val>
                                        </p:tav>
                                      </p:tavLst>
                                    </p:anim>
                                    <p:anim calcmode="lin" valueType="num">
                                      <p:cBhvr>
                                        <p:cTn id="17" dur="1000"/>
                                        <p:tgtEl>
                                          <p:spTgt spid="2">
                                            <p:txEl>
                                              <p:pRg st="1" end="1"/>
                                            </p:txEl>
                                          </p:spTgt>
                                        </p:tgtEl>
                                        <p:attrNameLst>
                                          <p:attrName>ppt_h</p:attrName>
                                        </p:attrNameLst>
                                      </p:cBhvr>
                                      <p:tavLst>
                                        <p:tav tm="0">
                                          <p:val>
                                            <p:strVal val="ppt_h"/>
                                          </p:val>
                                        </p:tav>
                                        <p:tav tm="100000">
                                          <p:val>
                                            <p:fltVal val="0"/>
                                          </p:val>
                                        </p:tav>
                                      </p:tavLst>
                                    </p:anim>
                                    <p:anim calcmode="lin" valueType="num">
                                      <p:cBhvr>
                                        <p:cTn id="18" dur="1000"/>
                                        <p:tgtEl>
                                          <p:spTgt spid="2">
                                            <p:txEl>
                                              <p:pRg st="1" end="1"/>
                                            </p:txEl>
                                          </p:spTgt>
                                        </p:tgtEl>
                                        <p:attrNameLst>
                                          <p:attrName>style.rotation</p:attrName>
                                        </p:attrNameLst>
                                      </p:cBhvr>
                                      <p:tavLst>
                                        <p:tav tm="0">
                                          <p:val>
                                            <p:fltVal val="0"/>
                                          </p:val>
                                        </p:tav>
                                        <p:tav tm="100000">
                                          <p:val>
                                            <p:fltVal val="90"/>
                                          </p:val>
                                        </p:tav>
                                      </p:tavLst>
                                    </p:anim>
                                    <p:animEffect transition="out" filter="fade">
                                      <p:cBhvr>
                                        <p:cTn id="19" dur="1000"/>
                                        <p:tgtEl>
                                          <p:spTgt spid="2">
                                            <p:txEl>
                                              <p:pRg st="1" end="1"/>
                                            </p:txEl>
                                          </p:spTgt>
                                        </p:tgtEl>
                                      </p:cBhvr>
                                    </p:animEffect>
                                    <p:set>
                                      <p:cBhvr>
                                        <p:cTn id="20" dur="1" fill="hold">
                                          <p:stCondLst>
                                            <p:cond delay="999"/>
                                          </p:stCondLst>
                                        </p:cTn>
                                        <p:tgtEl>
                                          <p:spTgt spid="2">
                                            <p:txEl>
                                              <p:pRg st="1" end="1"/>
                                            </p:txEl>
                                          </p:spTgt>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55" presetClass="exit" presetSubtype="0" fill="hold" nodeType="clickEffect">
                                  <p:stCondLst>
                                    <p:cond delay="0"/>
                                  </p:stCondLst>
                                  <p:childTnLst>
                                    <p:anim calcmode="lin" valueType="num">
                                      <p:cBhvr>
                                        <p:cTn id="24" dur="1000"/>
                                        <p:tgtEl>
                                          <p:spTgt spid="7"/>
                                        </p:tgtEl>
                                        <p:attrNameLst>
                                          <p:attrName>ppt_w</p:attrName>
                                        </p:attrNameLst>
                                      </p:cBhvr>
                                      <p:tavLst>
                                        <p:tav tm="0">
                                          <p:val>
                                            <p:strVal val="ppt_w"/>
                                          </p:val>
                                        </p:tav>
                                        <p:tav tm="100000">
                                          <p:val>
                                            <p:strVal val="ppt_w*0.70"/>
                                          </p:val>
                                        </p:tav>
                                      </p:tavLst>
                                    </p:anim>
                                    <p:anim calcmode="lin" valueType="num">
                                      <p:cBhvr>
                                        <p:cTn id="25" dur="1000"/>
                                        <p:tgtEl>
                                          <p:spTgt spid="7"/>
                                        </p:tgtEl>
                                        <p:attrNameLst>
                                          <p:attrName>ppt_h</p:attrName>
                                        </p:attrNameLst>
                                      </p:cBhvr>
                                      <p:tavLst>
                                        <p:tav tm="0">
                                          <p:val>
                                            <p:strVal val="ppt_h"/>
                                          </p:val>
                                        </p:tav>
                                        <p:tav tm="100000">
                                          <p:val>
                                            <p:strVal val="ppt_h"/>
                                          </p:val>
                                        </p:tav>
                                      </p:tavLst>
                                    </p:anim>
                                    <p:animEffect transition="out" filter="fade">
                                      <p:cBhvr>
                                        <p:cTn id="26" dur="1000"/>
                                        <p:tgtEl>
                                          <p:spTgt spid="7"/>
                                        </p:tgtEl>
                                      </p:cBhvr>
                                    </p:animEffect>
                                    <p:set>
                                      <p:cBhvr>
                                        <p:cTn id="27"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8" fill="hold" display="0">
                  <p:stCondLst>
                    <p:cond delay="indefinite"/>
                  </p:stCondLst>
                  <p:endCondLst>
                    <p:cond evt="onStopAudio" delay="0">
                      <p:tgtEl>
                        <p:sldTgt/>
                      </p:tgtEl>
                    </p:cond>
                  </p:end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9388" y="260350"/>
            <a:ext cx="8713787" cy="6264275"/>
          </a:xfrm>
        </p:spPr>
        <p:txBody>
          <a:bodyPr/>
          <a:lstStyle/>
          <a:p>
            <a:pPr eaLnBrk="1" fontAlgn="auto" hangingPunct="1">
              <a:spcAft>
                <a:spcPts val="0"/>
              </a:spcAft>
              <a:defRPr/>
            </a:pPr>
            <a:r>
              <a:rPr lang="ro-RO" dirty="0">
                <a:solidFill>
                  <a:schemeClr val="tx1"/>
                </a:solidFill>
              </a:rPr>
              <a:t> </a:t>
            </a:r>
            <a:r>
              <a:rPr lang="en-US" dirty="0">
                <a:solidFill>
                  <a:schemeClr val="tx1"/>
                </a:solidFill>
              </a:rPr>
              <a:t>    </a:t>
            </a:r>
          </a:p>
        </p:txBody>
      </p:sp>
      <p:sp>
        <p:nvSpPr>
          <p:cNvPr id="4" name="Rectangle 3"/>
          <p:cNvSpPr>
            <a:spLocks noChangeArrowheads="1"/>
          </p:cNvSpPr>
          <p:nvPr/>
        </p:nvSpPr>
        <p:spPr bwMode="auto">
          <a:xfrm>
            <a:off x="5349875" y="485775"/>
            <a:ext cx="3529013" cy="2246769"/>
          </a:xfrm>
          <a:prstGeom prst="rect">
            <a:avLst/>
          </a:prstGeom>
          <a:noFill/>
          <a:ln w="9525">
            <a:noFill/>
            <a:miter lim="800000"/>
            <a:headEnd/>
            <a:tailEnd/>
          </a:ln>
        </p:spPr>
        <p:txBody>
          <a:bodyPr>
            <a:spAutoFit/>
          </a:bodyPr>
          <a:lstStyle/>
          <a:p>
            <a:pPr eaLnBrk="1" hangingPunct="1"/>
            <a:r>
              <a:rPr lang="ro-RO" altLang="en-US" sz="2000" b="1" i="1" dirty="0">
                <a:latin typeface="Chaparral Pro Light"/>
                <a:cs typeface="Times New Roman" pitchFamily="18" charset="0"/>
              </a:rPr>
              <a:t>     </a:t>
            </a:r>
            <a:r>
              <a:rPr lang="en-US" altLang="en-US" sz="2000" i="1" dirty="0" err="1">
                <a:latin typeface="Chaparral Pro Light"/>
                <a:cs typeface="Times New Roman" pitchFamily="18" charset="0"/>
              </a:rPr>
              <a:t>Și</a:t>
            </a:r>
            <a:r>
              <a:rPr lang="en-US" altLang="en-US" sz="2000" i="1" dirty="0">
                <a:latin typeface="Chaparral Pro Light"/>
                <a:cs typeface="Times New Roman" pitchFamily="18" charset="0"/>
              </a:rPr>
              <a:t>-a </a:t>
            </a:r>
            <a:r>
              <a:rPr lang="en-US" altLang="en-US" sz="2000" i="1" dirty="0" err="1">
                <a:latin typeface="Chaparral Pro Light"/>
                <a:cs typeface="Times New Roman" pitchFamily="18" charset="0"/>
              </a:rPr>
              <a:t>deschis</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por</a:t>
            </a:r>
            <a:r>
              <a:rPr lang="ro-RO" altLang="en-US" sz="2000" i="1" dirty="0">
                <a:latin typeface="Chaparral Pro Light"/>
                <a:cs typeface="Times New Roman" pitchFamily="18" charset="0"/>
              </a:rPr>
              <a:t>ţ</a:t>
            </a:r>
            <a:r>
              <a:rPr lang="en-US" altLang="en-US" sz="2000" i="1" dirty="0" err="1">
                <a:latin typeface="Chaparral Pro Light"/>
                <a:cs typeface="Times New Roman" pitchFamily="18" charset="0"/>
              </a:rPr>
              <a:t>ile</a:t>
            </a:r>
            <a:r>
              <a:rPr lang="en-US" altLang="en-US" sz="2000" i="1" dirty="0">
                <a:latin typeface="Chaparral Pro Light"/>
                <a:cs typeface="Times New Roman" pitchFamily="18" charset="0"/>
              </a:rPr>
              <a:t> la data de 1 </a:t>
            </a:r>
            <a:r>
              <a:rPr lang="en-US" altLang="en-US" sz="2000" i="1" dirty="0" err="1">
                <a:latin typeface="Chaparral Pro Light"/>
                <a:cs typeface="Times New Roman" pitchFamily="18" charset="0"/>
              </a:rPr>
              <a:t>septembrie</a:t>
            </a:r>
            <a:r>
              <a:rPr lang="en-US" altLang="en-US" sz="2000" i="1" dirty="0">
                <a:latin typeface="Chaparral Pro Light"/>
                <a:cs typeface="Times New Roman" pitchFamily="18" charset="0"/>
              </a:rPr>
              <a:t> 1974. </a:t>
            </a:r>
          </a:p>
          <a:p>
            <a:pPr eaLnBrk="1" hangingPunct="1"/>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În</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prezent</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desfă</a:t>
            </a:r>
            <a:r>
              <a:rPr lang="ro-RO" altLang="en-US" sz="2000" i="1" dirty="0">
                <a:latin typeface="Chaparral Pro Light"/>
                <a:cs typeface="Times New Roman" pitchFamily="18" charset="0"/>
              </a:rPr>
              <a:t>ş</a:t>
            </a:r>
            <a:r>
              <a:rPr lang="en-US" altLang="en-US" sz="2000" i="1" dirty="0" err="1">
                <a:latin typeface="Chaparral Pro Light"/>
                <a:cs typeface="Times New Roman" pitchFamily="18" charset="0"/>
              </a:rPr>
              <a:t>oară</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activitatea</a:t>
            </a:r>
            <a:r>
              <a:rPr lang="en-US" altLang="en-US" sz="2000" i="1" dirty="0">
                <a:latin typeface="Chaparral Pro Light"/>
                <a:cs typeface="Times New Roman" pitchFamily="18" charset="0"/>
              </a:rPr>
              <a:t> </a:t>
            </a:r>
            <a:r>
              <a:rPr lang="en-US" altLang="en-US" sz="2000" i="1" dirty="0" smtClean="0">
                <a:latin typeface="Chaparral Pro Light"/>
                <a:cs typeface="Times New Roman" pitchFamily="18" charset="0"/>
              </a:rPr>
              <a:t>cu1</a:t>
            </a:r>
            <a:r>
              <a:rPr lang="ro-RO" altLang="en-US" sz="2000" i="1" dirty="0" smtClean="0">
                <a:latin typeface="Chaparral Pro Light"/>
                <a:cs typeface="Times New Roman" pitchFamily="18" charset="0"/>
              </a:rPr>
              <a:t>2</a:t>
            </a:r>
            <a:r>
              <a:rPr lang="en-US" altLang="en-US" sz="2000" i="1" dirty="0" smtClean="0">
                <a:latin typeface="Chaparral Pro Light"/>
                <a:cs typeface="Times New Roman" pitchFamily="18" charset="0"/>
              </a:rPr>
              <a:t> </a:t>
            </a:r>
            <a:r>
              <a:rPr lang="en-US" altLang="en-US" sz="2000" i="1" dirty="0" err="1">
                <a:latin typeface="Chaparral Pro Light"/>
                <a:cs typeface="Times New Roman" pitchFamily="18" charset="0"/>
              </a:rPr>
              <a:t>grupe</a:t>
            </a:r>
            <a:r>
              <a:rPr lang="en-US" altLang="en-US" sz="2000" i="1" dirty="0">
                <a:latin typeface="Chaparral Pro Light"/>
                <a:cs typeface="Times New Roman" pitchFamily="18" charset="0"/>
              </a:rPr>
              <a:t> cu </a:t>
            </a:r>
            <a:r>
              <a:rPr lang="en-US" altLang="en-US" sz="2000" i="1" dirty="0" smtClean="0">
                <a:latin typeface="Chaparral Pro Light"/>
                <a:cs typeface="Times New Roman" pitchFamily="18" charset="0"/>
              </a:rPr>
              <a:t>program </a:t>
            </a:r>
            <a:r>
              <a:rPr lang="en-US" altLang="en-US" sz="2000" i="1" dirty="0" err="1" smtClean="0">
                <a:latin typeface="Chaparral Pro Light"/>
                <a:cs typeface="Times New Roman" pitchFamily="18" charset="0"/>
              </a:rPr>
              <a:t>prelungit</a:t>
            </a:r>
            <a:r>
              <a:rPr lang="ro-RO" altLang="en-US" sz="2000" i="1" dirty="0" smtClean="0">
                <a:latin typeface="Chaparral Pro Light"/>
                <a:cs typeface="Times New Roman" pitchFamily="18" charset="0"/>
              </a:rPr>
              <a:t> din care 10 pe prescolar si 2 pe anteprescolar</a:t>
            </a:r>
            <a:endParaRPr lang="en-US" altLang="en-US" sz="2000" i="1" dirty="0">
              <a:latin typeface="Chaparral Pro Light"/>
            </a:endParaRPr>
          </a:p>
        </p:txBody>
      </p:sp>
      <p:pic>
        <p:nvPicPr>
          <p:cNvPr id="6" name="Picture 2" descr="I:\JPG-poze gradinita\23023466_1516720871743157_584898841_n.jpg"/>
          <p:cNvPicPr>
            <a:picLocks noChangeAspect="1" noChangeArrowheads="1"/>
          </p:cNvPicPr>
          <p:nvPr/>
        </p:nvPicPr>
        <p:blipFill>
          <a:blip r:embed="rId4" cstate="print"/>
          <a:srcRect/>
          <a:stretch>
            <a:fillRect/>
          </a:stretch>
        </p:blipFill>
        <p:spPr bwMode="auto">
          <a:xfrm>
            <a:off x="467544" y="476672"/>
            <a:ext cx="4374486" cy="583264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074" name="Picture 2" descr="C:\Users\YRENE\Desktop\JPG Grupa fluturasilor\Butterfly-Hearts-Trail-3.png"/>
          <p:cNvPicPr>
            <a:picLocks noChangeAspect="1" noChangeArrowheads="1"/>
          </p:cNvPicPr>
          <p:nvPr/>
        </p:nvPicPr>
        <p:blipFill>
          <a:blip r:embed="rId5"/>
          <a:srcRect/>
          <a:stretch>
            <a:fillRect/>
          </a:stretch>
        </p:blipFill>
        <p:spPr bwMode="auto">
          <a:xfrm>
            <a:off x="5003800" y="3709988"/>
            <a:ext cx="3875088" cy="2671762"/>
          </a:xfrm>
          <a:prstGeom prst="rect">
            <a:avLst/>
          </a:prstGeom>
          <a:noFill/>
          <a:ln w="9525">
            <a:noFill/>
            <a:miter lim="800000"/>
            <a:headEnd/>
            <a:tailEnd/>
          </a:ln>
        </p:spPr>
      </p:pic>
      <p:pic>
        <p:nvPicPr>
          <p:cNvPr id="2" name="Imagine 1">
            <a:hlinkClick r:id="" action="ppaction://media"/>
          </p:cNvPr>
          <p:cNvPicPr>
            <a:picLocks noRot="1" noChangeAspect="1"/>
          </p:cNvPicPr>
          <p:nvPr>
            <a:videoFile r:link="rId2"/>
          </p:nvPr>
        </p:nvPicPr>
        <p:blipFill>
          <a:blip r:embed="rId6" cstate="print"/>
          <a:srcRect/>
          <a:stretch>
            <a:fillRect/>
          </a:stretch>
        </p:blipFill>
        <p:spPr bwMode="auto">
          <a:xfrm>
            <a:off x="8318500" y="6032500"/>
            <a:ext cx="609600" cy="609600"/>
          </a:xfrm>
          <a:prstGeom prst="rect">
            <a:avLst/>
          </a:prstGeom>
          <a:noFill/>
          <a:ln w="9525">
            <a:noFill/>
            <a:miter lim="800000"/>
            <a:headEnd/>
            <a:tailEnd/>
          </a:ln>
        </p:spPr>
      </p:pic>
      <p:sp>
        <p:nvSpPr>
          <p:cNvPr id="7" name="Content Placeholder 5"/>
          <p:cNvSpPr txBox="1">
            <a:spLocks/>
          </p:cNvSpPr>
          <p:nvPr/>
        </p:nvSpPr>
        <p:spPr bwMode="auto">
          <a:xfrm>
            <a:off x="5143500" y="2714625"/>
            <a:ext cx="3749675" cy="3090863"/>
          </a:xfrm>
          <a:prstGeom prst="rect">
            <a:avLst/>
          </a:prstGeom>
          <a:noFill/>
          <a:ln w="9525">
            <a:noFill/>
            <a:miter lim="800000"/>
            <a:headEnd/>
            <a:tailEnd/>
          </a:ln>
        </p:spPr>
        <p:txBody>
          <a:bodyPr/>
          <a:lstStyle/>
          <a:p>
            <a:pPr marL="228600" indent="-228600" eaLnBrk="1" hangingPunct="1">
              <a:lnSpc>
                <a:spcPct val="110000"/>
              </a:lnSpc>
              <a:spcBef>
                <a:spcPts val="1000"/>
              </a:spcBef>
              <a:buClr>
                <a:schemeClr val="tx1"/>
              </a:buClr>
              <a:buFont typeface="Arial" pitchFamily="34" charset="0"/>
              <a:buChar char="•"/>
            </a:pPr>
            <a:r>
              <a:rPr lang="en-US" altLang="en-US" sz="2000" i="1" dirty="0" err="1">
                <a:latin typeface="Chaparral Pro Light"/>
                <a:cs typeface="Times New Roman" pitchFamily="18" charset="0"/>
              </a:rPr>
              <a:t>Gradinita</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este</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construită</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în</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apropierea</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renumitului</a:t>
            </a:r>
            <a:r>
              <a:rPr lang="en-US" altLang="en-US" sz="2000" i="1" dirty="0">
                <a:latin typeface="Chaparral Pro Light"/>
                <a:cs typeface="Times New Roman" pitchFamily="18" charset="0"/>
              </a:rPr>
              <a:t> monument </a:t>
            </a:r>
            <a:r>
              <a:rPr lang="en-US" altLang="en-US" sz="2000" i="1" dirty="0" err="1">
                <a:latin typeface="Chaparral Pro Light"/>
                <a:cs typeface="Times New Roman" pitchFamily="18" charset="0"/>
              </a:rPr>
              <a:t>istoric</a:t>
            </a:r>
            <a:r>
              <a:rPr lang="en-US" altLang="en-US" sz="2000" i="1" dirty="0">
                <a:latin typeface="Chaparral Pro Light"/>
                <a:cs typeface="Times New Roman" pitchFamily="18" charset="0"/>
              </a:rPr>
              <a:t> ,,MÂNĂSTIREA CURTEA DE ARGEŞ” </a:t>
            </a:r>
            <a:r>
              <a:rPr lang="en-US" altLang="en-US" sz="2000" i="1" dirty="0" err="1">
                <a:latin typeface="Chaparral Pro Light"/>
                <a:cs typeface="Times New Roman" pitchFamily="18" charset="0"/>
              </a:rPr>
              <a:t>unde</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dăinuie</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Legenda</a:t>
            </a:r>
            <a:r>
              <a:rPr lang="en-US" altLang="en-US" sz="2000" i="1" dirty="0">
                <a:latin typeface="Chaparral Pro Light"/>
                <a:cs typeface="Times New Roman" pitchFamily="18" charset="0"/>
              </a:rPr>
              <a:t> Me</a:t>
            </a:r>
            <a:r>
              <a:rPr lang="ro-RO" altLang="en-US" sz="2000" i="1" dirty="0">
                <a:latin typeface="Chaparral Pro Light"/>
                <a:cs typeface="Times New Roman" pitchFamily="18" charset="0"/>
              </a:rPr>
              <a:t>şterului </a:t>
            </a:r>
            <a:r>
              <a:rPr lang="en-US" altLang="en-US" sz="2000" i="1" dirty="0">
                <a:latin typeface="Chaparral Pro Light"/>
                <a:cs typeface="Times New Roman" pitchFamily="18" charset="0"/>
              </a:rPr>
              <a:t> M</a:t>
            </a:r>
            <a:r>
              <a:rPr lang="ro-RO" altLang="en-US" sz="2000" i="1" dirty="0">
                <a:latin typeface="Chaparral Pro Light"/>
                <a:cs typeface="Times New Roman" pitchFamily="18" charset="0"/>
              </a:rPr>
              <a:t>anole</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în</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cartierul</a:t>
            </a:r>
            <a:r>
              <a:rPr lang="en-US" altLang="en-US" sz="2000" i="1" dirty="0">
                <a:latin typeface="Chaparral Pro Light"/>
                <a:cs typeface="Times New Roman" pitchFamily="18" charset="0"/>
              </a:rPr>
              <a:t> Posada, Str. </a:t>
            </a:r>
            <a:r>
              <a:rPr lang="en-US" altLang="en-US" sz="2000" i="1" dirty="0" err="1">
                <a:latin typeface="Chaparral Pro Light"/>
                <a:cs typeface="Times New Roman" pitchFamily="18" charset="0"/>
              </a:rPr>
              <a:t>Episcop</a:t>
            </a:r>
            <a:r>
              <a:rPr lang="en-US" altLang="en-US" sz="2000" i="1" dirty="0">
                <a:latin typeface="Chaparral Pro Light"/>
                <a:cs typeface="Times New Roman" pitchFamily="18" charset="0"/>
              </a:rPr>
              <a:t> </a:t>
            </a:r>
            <a:r>
              <a:rPr lang="en-US" altLang="en-US" sz="2000" i="1" dirty="0" err="1">
                <a:latin typeface="Chaparral Pro Light"/>
                <a:cs typeface="Times New Roman" pitchFamily="18" charset="0"/>
              </a:rPr>
              <a:t>Nichita</a:t>
            </a:r>
            <a:r>
              <a:rPr lang="en-US" altLang="en-US" sz="2000" i="1" dirty="0">
                <a:latin typeface="Chaparral Pro Light"/>
                <a:cs typeface="Times New Roman" pitchFamily="18" charset="0"/>
              </a:rPr>
              <a:t>, </a:t>
            </a:r>
            <a:r>
              <a:rPr lang="ro-RO" altLang="en-US" sz="2000" i="1" dirty="0">
                <a:latin typeface="Chaparral Pro Light"/>
                <a:cs typeface="Times New Roman" pitchFamily="18" charset="0"/>
              </a:rPr>
              <a:t> N</a:t>
            </a:r>
            <a:r>
              <a:rPr lang="en-US" altLang="en-US" sz="2000" i="1" dirty="0">
                <a:latin typeface="Chaparral Pro Light"/>
                <a:cs typeface="Times New Roman" pitchFamily="18" charset="0"/>
              </a:rPr>
              <a:t>r.</a:t>
            </a:r>
            <a:r>
              <a:rPr lang="ro-RO" altLang="en-US" sz="2000" i="1" dirty="0">
                <a:latin typeface="Chaparral Pro Light"/>
                <a:cs typeface="Times New Roman" pitchFamily="18" charset="0"/>
              </a:rPr>
              <a:t>   </a:t>
            </a:r>
            <a:r>
              <a:rPr lang="en-US" altLang="en-US" sz="2000" i="1" dirty="0">
                <a:latin typeface="Chaparral Pro Light"/>
                <a:cs typeface="Times New Roman" pitchFamily="18" charset="0"/>
              </a:rPr>
              <a:t>5</a:t>
            </a:r>
            <a:endParaRPr lang="en-US" altLang="en-US" sz="2000" i="1" dirty="0">
              <a:latin typeface="Chaparral Pro Light"/>
            </a:endParaRPr>
          </a:p>
        </p:txBody>
      </p:sp>
    </p:spTree>
    <p:custDataLst>
      <p:tags r:id="rId1"/>
    </p:custDataLst>
  </p:cSld>
  <p:clrMapOvr>
    <a:masterClrMapping/>
  </p:clrMapOvr>
  <p:transition spd="slow" advClick="0" advTm="18967"/>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45" presetClass="exit" presetSubtype="0" fill="hold" nodeType="clickEffect">
                                  <p:stCondLst>
                                    <p:cond delay="0"/>
                                  </p:stCondLst>
                                  <p:childTnLst>
                                    <p:animEffect transition="out" filter="fade">
                                      <p:cBhvr>
                                        <p:cTn id="10" dur="2000"/>
                                        <p:tgtEl>
                                          <p:spTgt spid="6"/>
                                        </p:tgtEl>
                                      </p:cBhvr>
                                    </p:animEffect>
                                    <p:anim calcmode="lin" valueType="num">
                                      <p:cBhvr>
                                        <p:cTn id="11" dur="2000"/>
                                        <p:tgtEl>
                                          <p:spTgt spid="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 dur="2000"/>
                                        <p:tgtEl>
                                          <p:spTgt spid="6"/>
                                        </p:tgtEl>
                                        <p:attrNameLst>
                                          <p:attrName>ppt_h</p:attrName>
                                        </p:attrNameLst>
                                      </p:cBhvr>
                                      <p:tavLst>
                                        <p:tav tm="0">
                                          <p:val>
                                            <p:strVal val="ppt_h"/>
                                          </p:val>
                                        </p:tav>
                                        <p:tav tm="100000">
                                          <p:val>
                                            <p:strVal val="ppt_h"/>
                                          </p:val>
                                        </p:tav>
                                      </p:tavLst>
                                    </p:anim>
                                    <p:set>
                                      <p:cBhvr>
                                        <p:cTn id="13" dur="1" fill="hold">
                                          <p:stCondLst>
                                            <p:cond delay="1999"/>
                                          </p:stCondLst>
                                        </p:cTn>
                                        <p:tgtEl>
                                          <p:spTgt spid="6"/>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26" presetClass="emph" presetSubtype="0" fill="hold" grpId="0" nodeType="clickEffect">
                                  <p:stCondLst>
                                    <p:cond delay="0"/>
                                  </p:stCondLst>
                                  <p:childTnLst>
                                    <p:animEffect transition="out" filter="fade">
                                      <p:cBhvr>
                                        <p:cTn id="17" dur="500" tmFilter="0, 0; .2, .5; .8, .5; 1, 0"/>
                                        <p:tgtEl>
                                          <p:spTgt spid="4"/>
                                        </p:tgtEl>
                                      </p:cBhvr>
                                    </p:animEffect>
                                    <p:animScale>
                                      <p:cBhvr>
                                        <p:cTn id="18" dur="250" autoRev="1" fill="hold"/>
                                        <p:tgtEl>
                                          <p:spTgt spid="4"/>
                                        </p:tgtEl>
                                      </p:cBhvr>
                                      <p:by x="105000" y="105000"/>
                                    </p:animScale>
                                  </p:childTnLst>
                                </p:cTn>
                              </p:par>
                            </p:childTnLst>
                          </p:cTn>
                        </p:par>
                      </p:childTnLst>
                    </p:cTn>
                  </p:par>
                  <p:par>
                    <p:cTn id="19" fill="hold" nodeType="clickPar">
                      <p:stCondLst>
                        <p:cond delay="indefinite"/>
                      </p:stCondLst>
                      <p:childTnLst>
                        <p:par>
                          <p:cTn id="20" fill="hold" nodeType="withGroup">
                            <p:stCondLst>
                              <p:cond delay="0"/>
                            </p:stCondLst>
                            <p:childTnLst>
                              <p:par>
                                <p:cTn id="21" presetID="55" presetClass="exit" presetSubtype="0" fill="hold" nodeType="clickEffect">
                                  <p:stCondLst>
                                    <p:cond delay="0"/>
                                  </p:stCondLst>
                                  <p:childTnLst>
                                    <p:anim calcmode="lin" valueType="num">
                                      <p:cBhvr>
                                        <p:cTn id="22" dur="1000"/>
                                        <p:tgtEl>
                                          <p:spTgt spid="4">
                                            <p:txEl>
                                              <p:pRg st="0" end="0"/>
                                            </p:txEl>
                                          </p:spTgt>
                                        </p:tgtEl>
                                        <p:attrNameLst>
                                          <p:attrName>ppt_w</p:attrName>
                                        </p:attrNameLst>
                                      </p:cBhvr>
                                      <p:tavLst>
                                        <p:tav tm="0">
                                          <p:val>
                                            <p:strVal val="ppt_w"/>
                                          </p:val>
                                        </p:tav>
                                        <p:tav tm="100000">
                                          <p:val>
                                            <p:strVal val="ppt_w*0.70"/>
                                          </p:val>
                                        </p:tav>
                                      </p:tavLst>
                                    </p:anim>
                                    <p:anim calcmode="lin" valueType="num">
                                      <p:cBhvr>
                                        <p:cTn id="23" dur="1000"/>
                                        <p:tgtEl>
                                          <p:spTgt spid="4">
                                            <p:txEl>
                                              <p:pRg st="0" end="0"/>
                                            </p:txEl>
                                          </p:spTgt>
                                        </p:tgtEl>
                                        <p:attrNameLst>
                                          <p:attrName>ppt_h</p:attrName>
                                        </p:attrNameLst>
                                      </p:cBhvr>
                                      <p:tavLst>
                                        <p:tav tm="0">
                                          <p:val>
                                            <p:strVal val="ppt_h"/>
                                          </p:val>
                                        </p:tav>
                                        <p:tav tm="100000">
                                          <p:val>
                                            <p:strVal val="ppt_h"/>
                                          </p:val>
                                        </p:tav>
                                      </p:tavLst>
                                    </p:anim>
                                    <p:animEffect transition="out" filter="fade">
                                      <p:cBhvr>
                                        <p:cTn id="24" dur="1000"/>
                                        <p:tgtEl>
                                          <p:spTgt spid="4">
                                            <p:txEl>
                                              <p:pRg st="0" end="0"/>
                                            </p:txEl>
                                          </p:spTgt>
                                        </p:tgtEl>
                                      </p:cBhvr>
                                    </p:animEffect>
                                    <p:set>
                                      <p:cBhvr>
                                        <p:cTn id="25" dur="1" fill="hold">
                                          <p:stCondLst>
                                            <p:cond delay="999"/>
                                          </p:stCondLst>
                                        </p:cTn>
                                        <p:tgtEl>
                                          <p:spTgt spid="4">
                                            <p:txEl>
                                              <p:pRg st="0" end="0"/>
                                            </p:txEl>
                                          </p:spTgt>
                                        </p:tgtEl>
                                        <p:attrNameLst>
                                          <p:attrName>style.visibility</p:attrName>
                                        </p:attrNameLst>
                                      </p:cBhvr>
                                      <p:to>
                                        <p:strVal val="hidden"/>
                                      </p:to>
                                    </p:set>
                                  </p:childTnLst>
                                </p:cTn>
                              </p:par>
                              <p:par>
                                <p:cTn id="26" presetID="55" presetClass="exit" presetSubtype="0" fill="hold" nodeType="withEffect">
                                  <p:stCondLst>
                                    <p:cond delay="0"/>
                                  </p:stCondLst>
                                  <p:childTnLst>
                                    <p:anim calcmode="lin" valueType="num">
                                      <p:cBhvr>
                                        <p:cTn id="27" dur="1000"/>
                                        <p:tgtEl>
                                          <p:spTgt spid="4">
                                            <p:txEl>
                                              <p:pRg st="1" end="1"/>
                                            </p:txEl>
                                          </p:spTgt>
                                        </p:tgtEl>
                                        <p:attrNameLst>
                                          <p:attrName>ppt_w</p:attrName>
                                        </p:attrNameLst>
                                      </p:cBhvr>
                                      <p:tavLst>
                                        <p:tav tm="0">
                                          <p:val>
                                            <p:strVal val="ppt_w"/>
                                          </p:val>
                                        </p:tav>
                                        <p:tav tm="100000">
                                          <p:val>
                                            <p:strVal val="ppt_w*0.70"/>
                                          </p:val>
                                        </p:tav>
                                      </p:tavLst>
                                    </p:anim>
                                    <p:anim calcmode="lin" valueType="num">
                                      <p:cBhvr>
                                        <p:cTn id="28" dur="1000"/>
                                        <p:tgtEl>
                                          <p:spTgt spid="4">
                                            <p:txEl>
                                              <p:pRg st="1" end="1"/>
                                            </p:txEl>
                                          </p:spTgt>
                                        </p:tgtEl>
                                        <p:attrNameLst>
                                          <p:attrName>ppt_h</p:attrName>
                                        </p:attrNameLst>
                                      </p:cBhvr>
                                      <p:tavLst>
                                        <p:tav tm="0">
                                          <p:val>
                                            <p:strVal val="ppt_h"/>
                                          </p:val>
                                        </p:tav>
                                        <p:tav tm="100000">
                                          <p:val>
                                            <p:strVal val="ppt_h"/>
                                          </p:val>
                                        </p:tav>
                                      </p:tavLst>
                                    </p:anim>
                                    <p:animEffect transition="out" filter="fade">
                                      <p:cBhvr>
                                        <p:cTn id="29" dur="1000"/>
                                        <p:tgtEl>
                                          <p:spTgt spid="4">
                                            <p:txEl>
                                              <p:pRg st="1" end="1"/>
                                            </p:txEl>
                                          </p:spTgt>
                                        </p:tgtEl>
                                      </p:cBhvr>
                                    </p:animEffect>
                                    <p:set>
                                      <p:cBhvr>
                                        <p:cTn id="30" dur="1" fill="hold">
                                          <p:stCondLst>
                                            <p:cond delay="999"/>
                                          </p:stCondLst>
                                        </p:cTn>
                                        <p:tgtEl>
                                          <p:spTgt spid="4">
                                            <p:txEl>
                                              <p:pRg st="1" end="1"/>
                                            </p:txEl>
                                          </p:spTgt>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xit" presetSubtype="0" fill="hold" nodeType="clickEffect">
                                  <p:stCondLst>
                                    <p:cond delay="0"/>
                                  </p:stCondLst>
                                  <p:childTnLst>
                                    <p:anim calcmode="lin" valueType="num">
                                      <p:cBhvr>
                                        <p:cTn id="34" dur="1000"/>
                                        <p:tgtEl>
                                          <p:spTgt spid="3074"/>
                                        </p:tgtEl>
                                        <p:attrNameLst>
                                          <p:attrName>ppt_w</p:attrName>
                                        </p:attrNameLst>
                                      </p:cBhvr>
                                      <p:tavLst>
                                        <p:tav tm="0">
                                          <p:val>
                                            <p:strVal val="ppt_w"/>
                                          </p:val>
                                        </p:tav>
                                        <p:tav tm="100000">
                                          <p:val>
                                            <p:strVal val="ppt_w*0.70"/>
                                          </p:val>
                                        </p:tav>
                                      </p:tavLst>
                                    </p:anim>
                                    <p:anim calcmode="lin" valueType="num">
                                      <p:cBhvr>
                                        <p:cTn id="35" dur="1000"/>
                                        <p:tgtEl>
                                          <p:spTgt spid="3074"/>
                                        </p:tgtEl>
                                        <p:attrNameLst>
                                          <p:attrName>ppt_h</p:attrName>
                                        </p:attrNameLst>
                                      </p:cBhvr>
                                      <p:tavLst>
                                        <p:tav tm="0">
                                          <p:val>
                                            <p:strVal val="ppt_h"/>
                                          </p:val>
                                        </p:tav>
                                        <p:tav tm="100000">
                                          <p:val>
                                            <p:strVal val="ppt_h"/>
                                          </p:val>
                                        </p:tav>
                                      </p:tavLst>
                                    </p:anim>
                                    <p:animEffect transition="out" filter="fade">
                                      <p:cBhvr>
                                        <p:cTn id="36" dur="1000"/>
                                        <p:tgtEl>
                                          <p:spTgt spid="3074"/>
                                        </p:tgtEl>
                                      </p:cBhvr>
                                    </p:animEffect>
                                    <p:set>
                                      <p:cBhvr>
                                        <p:cTn id="37" dur="1" fill="hold">
                                          <p:stCondLst>
                                            <p:cond delay="999"/>
                                          </p:stCondLst>
                                        </p:cTn>
                                        <p:tgtEl>
                                          <p:spTgt spid="3074"/>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randombar(horizontal)">
                                      <p:cBhvr>
                                        <p:cTn id="4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43" fill="hold" display="0">
                  <p:stCondLst>
                    <p:cond delay="indefinite"/>
                  </p:stCondLst>
                  <p:endCondLst>
                    <p:cond evt="onStopAudio" delay="0">
                      <p:tgtEl>
                        <p:sldTgt/>
                      </p:tgtEl>
                    </p:cond>
                  </p:endCondLst>
                </p:cTn>
                <p:tgtEl>
                  <p:spTgt spid="2"/>
                </p:tgtEl>
              </p:cMediaNode>
            </p:video>
          </p:childTnLst>
        </p:cTn>
      </p:par>
    </p:tnLst>
    <p:bldLst>
      <p:bldP spid="4" grpId="0"/>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JPG-poze gradinita\23113283_1516721271743117_840146838_o.jpg"/>
          <p:cNvPicPr>
            <a:picLocks noGrp="1" noChangeAspect="1" noChangeArrowheads="1"/>
          </p:cNvPicPr>
          <p:nvPr>
            <p:ph sz="quarter" idx="13"/>
          </p:nvPr>
        </p:nvPicPr>
        <p:blipFill>
          <a:blip r:embed="rId4" cstate="print"/>
          <a:srcRect/>
          <a:stretch>
            <a:fillRect/>
          </a:stretch>
        </p:blipFill>
        <p:spPr bwMode="auto">
          <a:xfrm>
            <a:off x="571472" y="1500174"/>
            <a:ext cx="4381531" cy="328614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ontent Placeholder 5"/>
          <p:cNvSpPr>
            <a:spLocks noGrp="1" noChangeArrowheads="1"/>
          </p:cNvSpPr>
          <p:nvPr>
            <p:ph sz="quarter" idx="14"/>
          </p:nvPr>
        </p:nvSpPr>
        <p:spPr bwMode="auto">
          <a:xfrm>
            <a:off x="5000625" y="571500"/>
            <a:ext cx="4000500" cy="5715000"/>
          </a:xfrm>
        </p:spPr>
        <p:txBody>
          <a:bodyPr wrap="square" numCol="1" anchor="t" anchorCtr="0" compatLnSpc="1">
            <a:prstTxWarp prst="textNoShape">
              <a:avLst/>
            </a:prstTxWarp>
          </a:bodyPr>
          <a:lstStyle/>
          <a:p>
            <a:pPr eaLnBrk="1" hangingPunct="1">
              <a:lnSpc>
                <a:spcPct val="110000"/>
              </a:lnSpc>
            </a:pPr>
            <a:r>
              <a:rPr lang="en-US" altLang="en-US" i="1" cap="none" smtClean="0">
                <a:latin typeface="Chaparral Pro Light"/>
                <a:cs typeface="Times New Roman" pitchFamily="18" charset="0"/>
              </a:rPr>
              <a:t>       Valorile pe care le promovăm sunt valorile tradiţionale ale culturii şi civilizaţiei româneşti, ale familiei şi ale unei vieţi normale, morale şi echilibrate. Pentru noi, fiecare copil este important pentru că este unic şi reprezintă în sine o părticică din lumea noastră</a:t>
            </a:r>
            <a:r>
              <a:rPr lang="en-US" altLang="en-US" b="1" cap="none" smtClean="0">
                <a:latin typeface="Chaparral Pro Light"/>
                <a:cs typeface="Times New Roman" pitchFamily="18" charset="0"/>
              </a:rPr>
              <a:t>. </a:t>
            </a:r>
            <a:r>
              <a:rPr lang="en-US" altLang="en-US" cap="none" smtClean="0">
                <a:latin typeface="Arial" pitchFamily="34" charset="0"/>
                <a:cs typeface="Times New Roman" pitchFamily="18" charset="0"/>
              </a:rPr>
              <a:t> </a:t>
            </a:r>
          </a:p>
          <a:p>
            <a:pPr eaLnBrk="1" hangingPunct="1">
              <a:lnSpc>
                <a:spcPct val="110000"/>
              </a:lnSpc>
              <a:buFont typeface="Arial" pitchFamily="34" charset="0"/>
              <a:buNone/>
            </a:pPr>
            <a:r>
              <a:rPr lang="en-US" altLang="en-US" b="1" cap="none" smtClean="0">
                <a:latin typeface="Chaparral Pro Light"/>
                <a:cs typeface="Times New Roman" pitchFamily="18" charset="0"/>
              </a:rPr>
              <a:t>VALORILE UNITĂ</a:t>
            </a:r>
            <a:r>
              <a:rPr lang="ro-RO" altLang="en-US" b="1" cap="none" smtClean="0">
                <a:latin typeface="Chaparral Pro Light"/>
                <a:cs typeface="Times New Roman" pitchFamily="18" charset="0"/>
              </a:rPr>
              <a:t>Ţ</a:t>
            </a:r>
            <a:r>
              <a:rPr lang="en-US" altLang="en-US" b="1" cap="none" smtClean="0">
                <a:latin typeface="Chaparral Pro Light"/>
                <a:cs typeface="Times New Roman" pitchFamily="18" charset="0"/>
              </a:rPr>
              <a:t>II NOASTRE</a:t>
            </a:r>
            <a:r>
              <a:rPr lang="ro-RO" altLang="en-US" b="1" cap="none" smtClean="0">
                <a:latin typeface="Chaparral Pro Light"/>
                <a:cs typeface="Times New Roman" pitchFamily="18" charset="0"/>
              </a:rPr>
              <a:t> </a:t>
            </a:r>
          </a:p>
          <a:p>
            <a:pPr lvl="1" algn="just" eaLnBrk="1" hangingPunct="1">
              <a:lnSpc>
                <a:spcPct val="115000"/>
              </a:lnSpc>
              <a:buFont typeface="Arial" pitchFamily="34" charset="0"/>
              <a:buBlip>
                <a:blip r:embed="rId5"/>
              </a:buBlip>
            </a:pPr>
            <a:r>
              <a:rPr lang="en-US" altLang="en-US" b="1" cap="none" smtClean="0">
                <a:latin typeface="Chaparral Pro Light"/>
                <a:cs typeface="Times New Roman" pitchFamily="18" charset="0"/>
              </a:rPr>
              <a:t>D</a:t>
            </a:r>
            <a:r>
              <a:rPr lang="ro-RO" altLang="en-US" b="1" cap="none" smtClean="0">
                <a:latin typeface="Chaparral Pro Light"/>
                <a:cs typeface="Times New Roman" pitchFamily="18" charset="0"/>
              </a:rPr>
              <a:t>Ă</a:t>
            </a:r>
            <a:r>
              <a:rPr lang="en-US" altLang="en-US" b="1" cap="none" smtClean="0">
                <a:latin typeface="Chaparral Pro Light"/>
                <a:cs typeface="Times New Roman" pitchFamily="18" charset="0"/>
              </a:rPr>
              <a:t>RUIRE </a:t>
            </a:r>
            <a:r>
              <a:rPr lang="ro-RO" altLang="en-US" b="1" cap="none" smtClean="0">
                <a:latin typeface="Chaparral Pro Light"/>
                <a:cs typeface="Times New Roman" pitchFamily="18" charset="0"/>
              </a:rPr>
              <a:t>, </a:t>
            </a:r>
            <a:r>
              <a:rPr lang="en-US" altLang="en-US" b="1" cap="none" smtClean="0">
                <a:latin typeface="Chaparral Pro Light"/>
                <a:cs typeface="Times New Roman" pitchFamily="18" charset="0"/>
              </a:rPr>
              <a:t>PRIETENIE</a:t>
            </a:r>
            <a:r>
              <a:rPr lang="ro-RO" altLang="en-US" b="1" cap="none" smtClean="0">
                <a:latin typeface="Chaparral Pro Light"/>
                <a:cs typeface="Times New Roman" pitchFamily="18" charset="0"/>
              </a:rPr>
              <a:t>,</a:t>
            </a:r>
            <a:endParaRPr lang="en-US" altLang="en-US" cap="none" smtClean="0">
              <a:latin typeface="Chaparral Pro Light"/>
              <a:cs typeface="Times New Roman" pitchFamily="18" charset="0"/>
            </a:endParaRPr>
          </a:p>
          <a:p>
            <a:pPr lvl="1" algn="just" eaLnBrk="1" hangingPunct="1">
              <a:lnSpc>
                <a:spcPct val="115000"/>
              </a:lnSpc>
              <a:buFont typeface="Arial" pitchFamily="34" charset="0"/>
              <a:buNone/>
            </a:pPr>
            <a:r>
              <a:rPr lang="en-US" altLang="en-US" b="1" cap="none" smtClean="0">
                <a:latin typeface="Chaparral Pro Light"/>
                <a:cs typeface="Times New Roman" pitchFamily="18" charset="0"/>
              </a:rPr>
              <a:t>ALTRUISM</a:t>
            </a:r>
            <a:r>
              <a:rPr lang="ro-RO" altLang="en-US" cap="none" smtClean="0">
                <a:latin typeface="Chaparral Pro Light"/>
                <a:cs typeface="Times New Roman" pitchFamily="18" charset="0"/>
              </a:rPr>
              <a:t>, </a:t>
            </a:r>
            <a:r>
              <a:rPr lang="ro-RO" altLang="en-US" b="1" cap="none" smtClean="0">
                <a:latin typeface="Chaparral Pro Light"/>
                <a:cs typeface="Times New Roman" pitchFamily="18" charset="0"/>
              </a:rPr>
              <a:t>C</a:t>
            </a:r>
            <a:r>
              <a:rPr lang="en-US" altLang="en-US" b="1" cap="none" smtClean="0">
                <a:latin typeface="Chaparral Pro Light"/>
                <a:cs typeface="Times New Roman" pitchFamily="18" charset="0"/>
              </a:rPr>
              <a:t>ONSECV</a:t>
            </a:r>
            <a:r>
              <a:rPr lang="ro-RO" altLang="en-US" b="1" cap="none" smtClean="0">
                <a:latin typeface="Chaparral Pro Light"/>
                <a:cs typeface="Times New Roman" pitchFamily="18" charset="0"/>
              </a:rPr>
              <a:t>E</a:t>
            </a:r>
            <a:r>
              <a:rPr lang="en-US" altLang="en-US" b="1" cap="none" smtClean="0">
                <a:latin typeface="Chaparral Pro Light"/>
                <a:cs typeface="Times New Roman" pitchFamily="18" charset="0"/>
              </a:rPr>
              <a:t>N</a:t>
            </a:r>
            <a:r>
              <a:rPr lang="ro-RO" altLang="en-US" b="1" cap="none" smtClean="0">
                <a:latin typeface="Chaparral Pro Light"/>
                <a:cs typeface="Times New Roman" pitchFamily="18" charset="0"/>
              </a:rPr>
              <a:t>ŢĂ,</a:t>
            </a:r>
          </a:p>
          <a:p>
            <a:pPr lvl="1" algn="just" eaLnBrk="1" hangingPunct="1">
              <a:lnSpc>
                <a:spcPct val="150000"/>
              </a:lnSpc>
              <a:buFont typeface="Arial" pitchFamily="34" charset="0"/>
              <a:buNone/>
            </a:pPr>
            <a:r>
              <a:rPr lang="ro-RO" altLang="en-US" b="1" cap="none" smtClean="0">
                <a:latin typeface="Arial" pitchFamily="34" charset="0"/>
                <a:cs typeface="Times New Roman" pitchFamily="18" charset="0"/>
              </a:rPr>
              <a:t>B</a:t>
            </a:r>
            <a:r>
              <a:rPr lang="en-US" altLang="en-US" b="1" cap="none" smtClean="0">
                <a:latin typeface="Arial" pitchFamily="34" charset="0"/>
                <a:cs typeface="Times New Roman" pitchFamily="18" charset="0"/>
              </a:rPr>
              <a:t>L</a:t>
            </a:r>
            <a:r>
              <a:rPr lang="ro-RO" altLang="en-US" b="1" cap="none" smtClean="0">
                <a:latin typeface="Arial" pitchFamily="34" charset="0"/>
                <a:cs typeface="Times New Roman" pitchFamily="18" charset="0"/>
              </a:rPr>
              <a:t>Â</a:t>
            </a:r>
            <a:r>
              <a:rPr lang="en-US" altLang="en-US" b="1" cap="none" smtClean="0">
                <a:latin typeface="Arial" pitchFamily="34" charset="0"/>
                <a:cs typeface="Times New Roman" pitchFamily="18" charset="0"/>
              </a:rPr>
              <a:t>NDE</a:t>
            </a:r>
            <a:r>
              <a:rPr lang="ro-RO" altLang="en-US" b="1" cap="none" smtClean="0">
                <a:latin typeface="Arial" pitchFamily="34" charset="0"/>
                <a:cs typeface="Times New Roman" pitchFamily="18" charset="0"/>
              </a:rPr>
              <a:t>Ţ</a:t>
            </a:r>
            <a:r>
              <a:rPr lang="en-US" altLang="en-US" b="1" cap="none" smtClean="0">
                <a:latin typeface="Arial" pitchFamily="34" charset="0"/>
                <a:cs typeface="Times New Roman" pitchFamily="18" charset="0"/>
              </a:rPr>
              <a:t>E</a:t>
            </a:r>
            <a:r>
              <a:rPr lang="ro-RO" altLang="en-US" cap="none" smtClean="0">
                <a:latin typeface="Times New Roman" pitchFamily="18" charset="0"/>
                <a:cs typeface="Times New Roman" pitchFamily="18" charset="0"/>
              </a:rPr>
              <a:t>, </a:t>
            </a:r>
            <a:r>
              <a:rPr lang="en-US" altLang="en-US" b="1" cap="none" smtClean="0">
                <a:latin typeface="Arial" pitchFamily="34" charset="0"/>
                <a:cs typeface="Times New Roman" pitchFamily="18" charset="0"/>
              </a:rPr>
              <a:t>R</a:t>
            </a:r>
            <a:r>
              <a:rPr lang="ro-RO" altLang="en-US" b="1" cap="none" smtClean="0">
                <a:latin typeface="Arial" pitchFamily="34" charset="0"/>
                <a:cs typeface="Times New Roman" pitchFamily="18" charset="0"/>
              </a:rPr>
              <a:t>Ă</a:t>
            </a:r>
            <a:r>
              <a:rPr lang="en-US" altLang="en-US" b="1" cap="none" smtClean="0">
                <a:latin typeface="Arial" pitchFamily="34" charset="0"/>
                <a:cs typeface="Times New Roman" pitchFamily="18" charset="0"/>
              </a:rPr>
              <a:t>BDARE</a:t>
            </a:r>
            <a:r>
              <a:rPr lang="ro-RO" altLang="en-US" b="1" cap="none" smtClean="0">
                <a:latin typeface="Arial" pitchFamily="34" charset="0"/>
                <a:cs typeface="Times New Roman" pitchFamily="18" charset="0"/>
              </a:rPr>
              <a:t>,</a:t>
            </a:r>
            <a:endParaRPr lang="en-US" altLang="en-US" cap="none" smtClean="0">
              <a:latin typeface="Times New Roman" pitchFamily="18" charset="0"/>
              <a:cs typeface="Times New Roman" pitchFamily="18" charset="0"/>
            </a:endParaRPr>
          </a:p>
          <a:p>
            <a:pPr lvl="1" algn="just" eaLnBrk="1" hangingPunct="1">
              <a:lnSpc>
                <a:spcPct val="115000"/>
              </a:lnSpc>
              <a:buFont typeface="Arial" pitchFamily="34" charset="0"/>
              <a:buNone/>
            </a:pPr>
            <a:r>
              <a:rPr lang="ro-RO" altLang="en-US" b="1" cap="none" smtClean="0">
                <a:latin typeface="Arial" pitchFamily="34" charset="0"/>
                <a:cs typeface="Times New Roman" pitchFamily="18" charset="0"/>
              </a:rPr>
              <a:t>P</a:t>
            </a:r>
            <a:r>
              <a:rPr lang="en-US" altLang="en-US" b="1" cap="none" smtClean="0">
                <a:latin typeface="Arial" pitchFamily="34" charset="0"/>
                <a:cs typeface="Times New Roman" pitchFamily="18" charset="0"/>
              </a:rPr>
              <a:t>ERSEVEREN</a:t>
            </a:r>
            <a:r>
              <a:rPr lang="ro-RO" altLang="en-US" b="1" cap="none" smtClean="0">
                <a:latin typeface="Arial" pitchFamily="34" charset="0"/>
                <a:cs typeface="Times New Roman" pitchFamily="18" charset="0"/>
              </a:rPr>
              <a:t>ŢĂ</a:t>
            </a:r>
            <a:r>
              <a:rPr lang="ro-RO" altLang="en-US" cap="none" smtClean="0">
                <a:latin typeface="Times New Roman" pitchFamily="18" charset="0"/>
                <a:cs typeface="Times New Roman" pitchFamily="18" charset="0"/>
              </a:rPr>
              <a:t>, </a:t>
            </a:r>
            <a:r>
              <a:rPr lang="en-US" altLang="en-US" b="1" cap="none" smtClean="0">
                <a:latin typeface="Arial" pitchFamily="34" charset="0"/>
                <a:cs typeface="Times New Roman" pitchFamily="18" charset="0"/>
              </a:rPr>
              <a:t>OPTIMISM</a:t>
            </a:r>
            <a:endParaRPr lang="en-US" altLang="en-US" cap="none" smtClean="0">
              <a:latin typeface="Times New Roman" pitchFamily="18" charset="0"/>
              <a:cs typeface="Times New Roman" pitchFamily="18" charset="0"/>
            </a:endParaRPr>
          </a:p>
          <a:p>
            <a:pPr lvl="1" algn="just" eaLnBrk="1" hangingPunct="1">
              <a:lnSpc>
                <a:spcPct val="115000"/>
              </a:lnSpc>
              <a:buFont typeface="Arial" pitchFamily="34" charset="0"/>
              <a:buBlip>
                <a:blip r:embed="rId5"/>
              </a:buBlip>
            </a:pPr>
            <a:endParaRPr lang="ro-RO" altLang="en-US" b="1" cap="none" smtClean="0">
              <a:latin typeface="Chaparral Pro Light"/>
              <a:cs typeface="Times New Roman" pitchFamily="18" charset="0"/>
            </a:endParaRPr>
          </a:p>
          <a:p>
            <a:pPr lvl="1" eaLnBrk="1" hangingPunct="1">
              <a:buFont typeface="Arial" pitchFamily="34" charset="0"/>
              <a:buBlip>
                <a:blip r:embed="rId5"/>
              </a:buBlip>
            </a:pPr>
            <a:endParaRPr lang="en-US" altLang="en-US" cap="none" smtClean="0">
              <a:latin typeface="Chaparral Pro Light"/>
              <a:cs typeface="Times New Roman" pitchFamily="18" charset="0"/>
            </a:endParaRPr>
          </a:p>
          <a:p>
            <a:pPr eaLnBrk="1" hangingPunct="1">
              <a:lnSpc>
                <a:spcPct val="110000"/>
              </a:lnSpc>
              <a:buFont typeface="Arial" pitchFamily="34" charset="0"/>
              <a:buNone/>
            </a:pPr>
            <a:endParaRPr lang="en-US" altLang="en-US" cap="none" smtClean="0"/>
          </a:p>
        </p:txBody>
      </p:sp>
      <p:pic>
        <p:nvPicPr>
          <p:cNvPr id="12" name="Picture 11" descr="C:\Users\YRENE\Desktop\2a9ede4b03960d279f4c082811bdb961_storytelling-clipart-free-download-clip-art-free-clip-art-on-story-telling-competition-clipart_1600-407.jpeg"/>
          <p:cNvPicPr>
            <a:picLocks noChangeAspect="1" noChangeArrowheads="1"/>
          </p:cNvPicPr>
          <p:nvPr/>
        </p:nvPicPr>
        <p:blipFill>
          <a:blip r:embed="rId6"/>
          <a:srcRect/>
          <a:stretch>
            <a:fillRect/>
          </a:stretch>
        </p:blipFill>
        <p:spPr bwMode="auto">
          <a:xfrm>
            <a:off x="107950" y="5286375"/>
            <a:ext cx="5249863" cy="1071563"/>
          </a:xfrm>
          <a:prstGeom prst="rect">
            <a:avLst/>
          </a:prstGeom>
          <a:noFill/>
          <a:ln w="9525">
            <a:noFill/>
            <a:miter lim="800000"/>
            <a:headEnd/>
            <a:tailEnd/>
          </a:ln>
        </p:spPr>
      </p:pic>
      <p:pic>
        <p:nvPicPr>
          <p:cNvPr id="13" name="Picture 12" descr="C:\Users\YRENE\Desktop\2a9ede4b03960d279f4c082811bdb961_storytelling-clipart-free-download-clip-art-free-clip-art-on-story-telling-competition-clipart_1600-407.jpeg"/>
          <p:cNvPicPr>
            <a:picLocks noChangeAspect="1" noChangeArrowheads="1"/>
          </p:cNvPicPr>
          <p:nvPr/>
        </p:nvPicPr>
        <p:blipFill>
          <a:blip r:embed="rId6"/>
          <a:srcRect/>
          <a:stretch>
            <a:fillRect/>
          </a:stretch>
        </p:blipFill>
        <p:spPr bwMode="auto">
          <a:xfrm>
            <a:off x="107950" y="165100"/>
            <a:ext cx="5106988" cy="1008063"/>
          </a:xfrm>
          <a:prstGeom prst="rect">
            <a:avLst/>
          </a:prstGeom>
          <a:noFill/>
          <a:ln w="9525">
            <a:noFill/>
            <a:miter lim="800000"/>
            <a:headEnd/>
            <a:tailEnd/>
          </a:ln>
        </p:spPr>
      </p:pic>
      <p:pic>
        <p:nvPicPr>
          <p:cNvPr id="2" name="Imagine 1">
            <a:hlinkClick r:id="" action="ppaction://media"/>
          </p:cNvPr>
          <p:cNvPicPr>
            <a:picLocks noRot="1" noChangeAspect="1"/>
          </p:cNvPicPr>
          <p:nvPr>
            <a:videoFile r:link="rId2"/>
          </p:nvPr>
        </p:nvPicPr>
        <p:blipFill>
          <a:blip r:embed="rId7" cstate="print"/>
          <a:srcRect/>
          <a:stretch>
            <a:fillRect/>
          </a:stretch>
        </p:blipFill>
        <p:spPr bwMode="auto">
          <a:xfrm>
            <a:off x="8318500" y="6032500"/>
            <a:ext cx="609600" cy="609600"/>
          </a:xfrm>
          <a:prstGeom prst="rect">
            <a:avLst/>
          </a:prstGeom>
          <a:noFill/>
          <a:ln w="9525">
            <a:noFill/>
            <a:miter lim="800000"/>
            <a:headEnd/>
            <a:tailEnd/>
          </a:ln>
        </p:spPr>
      </p:pic>
      <p:sp>
        <p:nvSpPr>
          <p:cNvPr id="7" name="Title 1"/>
          <p:cNvSpPr>
            <a:spLocks noGrp="1"/>
          </p:cNvSpPr>
          <p:nvPr>
            <p:ph type="title"/>
          </p:nvPr>
        </p:nvSpPr>
        <p:spPr>
          <a:xfrm>
            <a:off x="5857875" y="0"/>
            <a:ext cx="2447925" cy="857250"/>
          </a:xfrm>
        </p:spPr>
        <p:txBody>
          <a:bodyPr>
            <a:normAutofit fontScale="90000"/>
          </a:bodyPr>
          <a:lstStyle/>
          <a:p>
            <a:pPr marL="342900" indent="-342900" eaLnBrk="1" fontAlgn="auto" hangingPunct="1">
              <a:lnSpc>
                <a:spcPct val="150000"/>
              </a:lnSpc>
              <a:spcBef>
                <a:spcPts val="1000"/>
              </a:spcBef>
              <a:spcAft>
                <a:spcPts val="0"/>
              </a:spcAft>
              <a:buFont typeface="Wingdings" panose="05000000000000000000" pitchFamily="2" charset="2"/>
              <a:buChar char="q"/>
              <a:defRPr/>
            </a:pPr>
            <a:r>
              <a:rPr lang="en-US" sz="2000" b="1" dirty="0">
                <a:solidFill>
                  <a:prstClr val="black"/>
                </a:solidFill>
                <a:latin typeface="Chaparral Pro Light" pitchFamily="18" charset="0"/>
                <a:ea typeface="Times New Roman"/>
                <a:cs typeface="+mn-cs"/>
              </a:rPr>
              <a:t> </a:t>
            </a:r>
            <a:r>
              <a:rPr lang="ro-RO" sz="3000" b="1" dirty="0">
                <a:solidFill>
                  <a:prstClr val="black"/>
                </a:solidFill>
                <a:latin typeface="Chaparral Pro Light" pitchFamily="18" charset="0"/>
                <a:ea typeface="Times New Roman"/>
                <a:cs typeface="+mn-cs"/>
              </a:rPr>
              <a:t>VALORILE</a:t>
            </a:r>
          </a:p>
        </p:txBody>
      </p:sp>
    </p:spTree>
    <p:custDataLst>
      <p:tags r:id="rId1"/>
    </p:custDataLst>
  </p:cSld>
  <p:clrMapOvr>
    <a:masterClrMapping/>
  </p:clrMapOvr>
  <p:transition spd="slow" advClick="0" advTm="21503"/>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6" presetClass="entr" presetSubtype="16"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circle(in)">
                                      <p:cBhvr>
                                        <p:cTn id="11" dur="2000"/>
                                        <p:tgtEl>
                                          <p:spTgt spid="409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7" presetClass="entr" presetSubtype="1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37"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900" decel="100000" fill="hold"/>
                                        <p:tgtEl>
                                          <p:spTgt spid="1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xit" presetSubtype="32" fill="hold" nodeType="clickEffect">
                                  <p:stCondLst>
                                    <p:cond delay="0"/>
                                  </p:stCondLst>
                                  <p:childTnLst>
                                    <p:animEffect transition="out" filter="circle(out)">
                                      <p:cBhvr>
                                        <p:cTn id="29" dur="2000"/>
                                        <p:tgtEl>
                                          <p:spTgt spid="6">
                                            <p:txEl>
                                              <p:pRg st="0" end="0"/>
                                            </p:txEl>
                                          </p:spTgt>
                                        </p:tgtEl>
                                      </p:cBhvr>
                                    </p:animEffect>
                                    <p:set>
                                      <p:cBhvr>
                                        <p:cTn id="30" dur="1" fill="hold">
                                          <p:stCondLst>
                                            <p:cond delay="1999"/>
                                          </p:stCondLst>
                                        </p:cTn>
                                        <p:tgtEl>
                                          <p:spTgt spid="6">
                                            <p:txEl>
                                              <p:pRg st="0" end="0"/>
                                            </p:txEl>
                                          </p:spTgt>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6" presetClass="exit" presetSubtype="32" fill="hold" nodeType="clickEffect">
                                  <p:stCondLst>
                                    <p:cond delay="0"/>
                                  </p:stCondLst>
                                  <p:childTnLst>
                                    <p:animEffect transition="out" filter="circle(out)">
                                      <p:cBhvr>
                                        <p:cTn id="34" dur="2000"/>
                                        <p:tgtEl>
                                          <p:spTgt spid="6">
                                            <p:txEl>
                                              <p:pRg st="1" end="1"/>
                                            </p:txEl>
                                          </p:spTgt>
                                        </p:tgtEl>
                                      </p:cBhvr>
                                    </p:animEffect>
                                    <p:set>
                                      <p:cBhvr>
                                        <p:cTn id="35" dur="1" fill="hold">
                                          <p:stCondLst>
                                            <p:cond delay="1999"/>
                                          </p:stCondLst>
                                        </p:cTn>
                                        <p:tgtEl>
                                          <p:spTgt spid="6">
                                            <p:txEl>
                                              <p:pRg st="1" end="1"/>
                                            </p:txEl>
                                          </p:spTgt>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xit" presetSubtype="0" fill="hold" grpId="0" nodeType="clickEffect">
                                  <p:stCondLst>
                                    <p:cond delay="0"/>
                                  </p:stCondLst>
                                  <p:childTnLst>
                                    <p:anim calcmode="lin" valueType="num">
                                      <p:cBhvr>
                                        <p:cTn id="39" dur="1000"/>
                                        <p:tgtEl>
                                          <p:spTgt spid="7"/>
                                        </p:tgtEl>
                                        <p:attrNameLst>
                                          <p:attrName>ppt_w</p:attrName>
                                        </p:attrNameLst>
                                      </p:cBhvr>
                                      <p:tavLst>
                                        <p:tav tm="0">
                                          <p:val>
                                            <p:strVal val="ppt_w"/>
                                          </p:val>
                                        </p:tav>
                                        <p:tav tm="100000">
                                          <p:val>
                                            <p:strVal val="ppt_w*0.70"/>
                                          </p:val>
                                        </p:tav>
                                      </p:tavLst>
                                    </p:anim>
                                    <p:anim calcmode="lin" valueType="num">
                                      <p:cBhvr>
                                        <p:cTn id="40" dur="1000"/>
                                        <p:tgtEl>
                                          <p:spTgt spid="7"/>
                                        </p:tgtEl>
                                        <p:attrNameLst>
                                          <p:attrName>ppt_h</p:attrName>
                                        </p:attrNameLst>
                                      </p:cBhvr>
                                      <p:tavLst>
                                        <p:tav tm="0">
                                          <p:val>
                                            <p:strVal val="ppt_h"/>
                                          </p:val>
                                        </p:tav>
                                        <p:tav tm="100000">
                                          <p:val>
                                            <p:strVal val="ppt_h"/>
                                          </p:val>
                                        </p:tav>
                                      </p:tavLst>
                                    </p:anim>
                                    <p:animEffect transition="out" filter="fade">
                                      <p:cBhvr>
                                        <p:cTn id="41" dur="1000"/>
                                        <p:tgtEl>
                                          <p:spTgt spid="7"/>
                                        </p:tgtEl>
                                      </p:cBhvr>
                                    </p:animEffect>
                                    <p:set>
                                      <p:cBhvr>
                                        <p:cTn id="42"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43" fill="hold" display="0">
                  <p:stCondLst>
                    <p:cond delay="indefinite"/>
                  </p:stCondLst>
                  <p:endCondLst>
                    <p:cond evt="onStopAudio" delay="0">
                      <p:tgtEl>
                        <p:sldTgt/>
                      </p:tgtEl>
                    </p:cond>
                  </p:endCondLst>
                </p:cTn>
                <p:tgtEl>
                  <p:spTgt spid="2"/>
                </p:tgtEl>
              </p:cMediaNode>
            </p:video>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419475" y="188913"/>
            <a:ext cx="2016125" cy="647700"/>
          </a:xfrm>
        </p:spPr>
        <p:txBody>
          <a:bodyPr>
            <a:normAutofit fontScale="77500" lnSpcReduction="20000"/>
          </a:bodyPr>
          <a:lstStyle/>
          <a:p>
            <a:pPr marL="457200" indent="-457200" algn="just" eaLnBrk="1" fontAlgn="auto" hangingPunct="1">
              <a:lnSpc>
                <a:spcPct val="115000"/>
              </a:lnSpc>
              <a:spcAft>
                <a:spcPts val="0"/>
              </a:spcAft>
              <a:buFont typeface="Wingdings" panose="05000000000000000000" pitchFamily="2" charset="2"/>
              <a:buChar char="q"/>
              <a:defRPr/>
            </a:pPr>
            <a:r>
              <a:rPr lang="en-US" sz="2800" dirty="0">
                <a:solidFill>
                  <a:prstClr val="black"/>
                </a:solidFill>
                <a:latin typeface="Chaparral Pro Light" pitchFamily="18" charset="0"/>
                <a:ea typeface="Times New Roman"/>
              </a:rPr>
              <a:t>MISIUNEA </a:t>
            </a:r>
          </a:p>
          <a:p>
            <a:pPr eaLnBrk="1" fontAlgn="auto" hangingPunct="1">
              <a:spcAft>
                <a:spcPts val="0"/>
              </a:spcAft>
              <a:defRPr/>
            </a:pPr>
            <a:endParaRPr lang="en-US" sz="1800" i="1" dirty="0">
              <a:latin typeface="Batang" pitchFamily="18" charset="-127"/>
              <a:ea typeface="Batang" pitchFamily="18" charset="-127"/>
            </a:endParaRPr>
          </a:p>
        </p:txBody>
      </p:sp>
      <p:pic>
        <p:nvPicPr>
          <p:cNvPr id="5123" name="Picture 3" descr="C:\Users\YRENE\Desktop\scoala130.png"/>
          <p:cNvPicPr>
            <a:picLocks noGrp="1" noChangeAspect="1" noChangeArrowheads="1"/>
          </p:cNvPicPr>
          <p:nvPr>
            <p:ph sz="quarter" idx="13"/>
          </p:nvPr>
        </p:nvPicPr>
        <p:blipFill>
          <a:blip r:embed="rId4"/>
          <a:srcRect/>
          <a:stretch>
            <a:fillRect/>
          </a:stretch>
        </p:blipFill>
        <p:spPr bwMode="auto">
          <a:xfrm>
            <a:off x="107950" y="260350"/>
            <a:ext cx="4249738" cy="3141663"/>
          </a:xfrm>
        </p:spPr>
      </p:pic>
      <p:sp>
        <p:nvSpPr>
          <p:cNvPr id="6" name="Content Placeholder 5"/>
          <p:cNvSpPr>
            <a:spLocks noGrp="1" noChangeArrowheads="1"/>
          </p:cNvSpPr>
          <p:nvPr>
            <p:ph sz="quarter" idx="14"/>
          </p:nvPr>
        </p:nvSpPr>
        <p:spPr bwMode="auto">
          <a:xfrm>
            <a:off x="4143375" y="476250"/>
            <a:ext cx="4786313" cy="3238500"/>
          </a:xfrm>
        </p:spPr>
        <p:txBody>
          <a:bodyPr wrap="square" numCol="1" anchor="t" anchorCtr="0" compatLnSpc="1">
            <a:prstTxWarp prst="textNoShape">
              <a:avLst/>
            </a:prstTxWarp>
            <a:normAutofit lnSpcReduction="10000"/>
          </a:bodyPr>
          <a:lstStyle/>
          <a:p>
            <a:pPr eaLnBrk="1" hangingPunct="1">
              <a:lnSpc>
                <a:spcPct val="100000"/>
              </a:lnSpc>
              <a:spcBef>
                <a:spcPct val="0"/>
              </a:spcBef>
              <a:buFont typeface="Wingdings" pitchFamily="2" charset="2"/>
              <a:buChar char=""/>
            </a:pPr>
            <a:r>
              <a:rPr lang="en-US" altLang="en-US" sz="16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Misiunea</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grădiniţei</a:t>
            </a:r>
            <a:r>
              <a:rPr lang="en-US" altLang="en-US" sz="1500" cap="none" dirty="0" smtClean="0">
                <a:latin typeface="Chaparral Pro Light"/>
                <a:ea typeface="Times New Roman" pitchFamily="18" charset="0"/>
                <a:cs typeface="Arial" pitchFamily="34" charset="0"/>
              </a:rPr>
              <a:t> P.P. “ O </a:t>
            </a:r>
            <a:r>
              <a:rPr lang="en-US" altLang="en-US" sz="1500" cap="none" dirty="0" err="1" smtClean="0">
                <a:latin typeface="Chaparral Pro Light"/>
                <a:ea typeface="Times New Roman" pitchFamily="18" charset="0"/>
                <a:cs typeface="Arial" pitchFamily="34" charset="0"/>
              </a:rPr>
              <a:t>lume</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minunată</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Curtea</a:t>
            </a:r>
            <a:r>
              <a:rPr lang="en-US" altLang="en-US" sz="1500" cap="none" dirty="0" smtClean="0">
                <a:latin typeface="Chaparral Pro Light"/>
                <a:ea typeface="Times New Roman" pitchFamily="18" charset="0"/>
                <a:cs typeface="Arial" pitchFamily="34" charset="0"/>
              </a:rPr>
              <a:t> de </a:t>
            </a:r>
            <a:r>
              <a:rPr lang="en-US" altLang="en-US" sz="1500" cap="none" dirty="0" err="1" smtClean="0">
                <a:latin typeface="Chaparral Pro Light"/>
                <a:ea typeface="Times New Roman" pitchFamily="18" charset="0"/>
                <a:cs typeface="Arial" pitchFamily="34" charset="0"/>
              </a:rPr>
              <a:t>Argeş</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este</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aceea</a:t>
            </a:r>
            <a:r>
              <a:rPr lang="en-US" altLang="en-US" sz="1500" cap="none" dirty="0" smtClean="0">
                <a:latin typeface="Chaparral Pro Light"/>
                <a:ea typeface="Times New Roman" pitchFamily="18" charset="0"/>
                <a:cs typeface="Arial" pitchFamily="34" charset="0"/>
              </a:rPr>
              <a:t> se a </a:t>
            </a:r>
            <a:r>
              <a:rPr lang="en-US" altLang="en-US" sz="1500" cap="none" dirty="0" err="1" smtClean="0">
                <a:latin typeface="Chaparral Pro Light"/>
                <a:ea typeface="Times New Roman" pitchFamily="18" charset="0"/>
                <a:cs typeface="Arial" pitchFamily="34" charset="0"/>
              </a:rPr>
              <a:t>asigura</a:t>
            </a:r>
            <a:r>
              <a:rPr lang="en-US" altLang="en-US" sz="1500" cap="none" dirty="0" smtClean="0">
                <a:latin typeface="Chaparral Pro Light"/>
                <a:ea typeface="Times New Roman" pitchFamily="18" charset="0"/>
                <a:cs typeface="Arial" pitchFamily="34" charset="0"/>
              </a:rPr>
              <a:t> un  </a:t>
            </a:r>
            <a:r>
              <a:rPr lang="en-US" altLang="en-US" sz="1500" cap="none" dirty="0" err="1" smtClean="0">
                <a:latin typeface="Chaparral Pro Light"/>
                <a:ea typeface="Times New Roman" pitchFamily="18" charset="0"/>
                <a:cs typeface="Arial" pitchFamily="34" charset="0"/>
              </a:rPr>
              <a:t>învăţământ</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preşcolar</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si</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antepre</a:t>
            </a:r>
            <a:r>
              <a:rPr lang="ro-RO" altLang="en-US" sz="1500" cap="none" dirty="0" smtClean="0">
                <a:latin typeface="Chaparral Pro Light"/>
                <a:ea typeface="Times New Roman" pitchFamily="18" charset="0"/>
                <a:cs typeface="Arial" pitchFamily="34" charset="0"/>
              </a:rPr>
              <a:t>ș</a:t>
            </a:r>
            <a:r>
              <a:rPr lang="en-US" altLang="en-US" sz="1500" cap="none" dirty="0" err="1" smtClean="0">
                <a:latin typeface="Chaparral Pro Light"/>
                <a:ea typeface="Times New Roman" pitchFamily="18" charset="0"/>
                <a:cs typeface="Arial" pitchFamily="34" charset="0"/>
              </a:rPr>
              <a:t>colar</a:t>
            </a:r>
            <a:r>
              <a:rPr lang="en-US" altLang="en-US" sz="1500" cap="none" dirty="0" smtClean="0">
                <a:latin typeface="Chaparral Pro Light"/>
                <a:ea typeface="Times New Roman" pitchFamily="18" charset="0"/>
                <a:cs typeface="Arial" pitchFamily="34" charset="0"/>
              </a:rPr>
              <a:t> la </a:t>
            </a:r>
            <a:r>
              <a:rPr lang="en-US" altLang="en-US" sz="1500" cap="none" dirty="0" err="1" smtClean="0">
                <a:latin typeface="Chaparral Pro Light"/>
                <a:ea typeface="Times New Roman" pitchFamily="18" charset="0"/>
                <a:cs typeface="Arial" pitchFamily="34" charset="0"/>
              </a:rPr>
              <a:t>nivel</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european</a:t>
            </a:r>
            <a:r>
              <a:rPr lang="en-US" altLang="en-US" sz="1500" cap="none" dirty="0" smtClean="0">
                <a:latin typeface="Chaparral Pro Light"/>
                <a:ea typeface="Times New Roman" pitchFamily="18" charset="0"/>
                <a:cs typeface="Arial" pitchFamily="34" charset="0"/>
              </a:rPr>
              <a:t>, cu un curriculum </a:t>
            </a:r>
            <a:r>
              <a:rPr lang="en-US" altLang="en-US" sz="1500" cap="none" dirty="0" err="1" smtClean="0">
                <a:latin typeface="Chaparral Pro Light"/>
                <a:ea typeface="Times New Roman" pitchFamily="18" charset="0"/>
                <a:cs typeface="Arial" pitchFamily="34" charset="0"/>
              </a:rPr>
              <a:t>diferenţiat</a:t>
            </a:r>
            <a:r>
              <a:rPr lang="en-US" altLang="en-US" sz="1500" cap="none" dirty="0" smtClean="0">
                <a:latin typeface="Chaparral Pro Light"/>
                <a:ea typeface="Times New Roman" pitchFamily="18" charset="0"/>
                <a:cs typeface="Arial" pitchFamily="34" charset="0"/>
              </a:rPr>
              <a:t> care </a:t>
            </a:r>
            <a:r>
              <a:rPr lang="en-US" altLang="en-US" sz="1500" cap="none" dirty="0" err="1" smtClean="0">
                <a:latin typeface="Chaparral Pro Light"/>
                <a:ea typeface="Times New Roman" pitchFamily="18" charset="0"/>
                <a:cs typeface="Arial" pitchFamily="34" charset="0"/>
              </a:rPr>
              <a:t>acordă</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şanse</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egale</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tuturor</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copiilor</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într</a:t>
            </a:r>
            <a:r>
              <a:rPr lang="en-US" altLang="en-US" sz="1500" cap="none" dirty="0" smtClean="0">
                <a:latin typeface="Chaparral Pro Light"/>
                <a:ea typeface="Times New Roman" pitchFamily="18" charset="0"/>
                <a:cs typeface="Arial" pitchFamily="34" charset="0"/>
              </a:rPr>
              <a:t>-un  </a:t>
            </a:r>
            <a:r>
              <a:rPr lang="en-US" altLang="en-US" sz="1500" cap="none" dirty="0" err="1" smtClean="0">
                <a:latin typeface="Chaparral Pro Light"/>
                <a:ea typeface="Times New Roman" pitchFamily="18" charset="0"/>
                <a:cs typeface="Arial" pitchFamily="34" charset="0"/>
              </a:rPr>
              <a:t>mediu</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educaţional</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centrat</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pe</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nevoile</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curente</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şi</a:t>
            </a:r>
            <a:r>
              <a:rPr lang="en-US" altLang="en-US" sz="1500" cap="none" dirty="0" smtClean="0">
                <a:latin typeface="Chaparral Pro Light"/>
                <a:ea typeface="Times New Roman" pitchFamily="18" charset="0"/>
                <a:cs typeface="Arial" pitchFamily="34" charset="0"/>
              </a:rPr>
              <a:t> de </a:t>
            </a:r>
            <a:r>
              <a:rPr lang="en-US" altLang="en-US" sz="1500" cap="none" dirty="0" err="1" smtClean="0">
                <a:latin typeface="Chaparral Pro Light"/>
                <a:ea typeface="Times New Roman" pitchFamily="18" charset="0"/>
                <a:cs typeface="Arial" pitchFamily="34" charset="0"/>
              </a:rPr>
              <a:t>viitor</a:t>
            </a:r>
            <a:r>
              <a:rPr lang="en-US" altLang="en-US" sz="1500" cap="none" dirty="0" smtClean="0">
                <a:latin typeface="Chaparral Pro Light"/>
                <a:ea typeface="Times New Roman" pitchFamily="18" charset="0"/>
                <a:cs typeface="Arial" pitchFamily="34" charset="0"/>
              </a:rPr>
              <a:t> ale </a:t>
            </a:r>
            <a:r>
              <a:rPr lang="en-US" altLang="en-US" sz="1500" cap="none" dirty="0" err="1" smtClean="0">
                <a:latin typeface="Chaparral Pro Light"/>
                <a:ea typeface="Times New Roman" pitchFamily="18" charset="0"/>
                <a:cs typeface="Arial" pitchFamily="34" charset="0"/>
              </a:rPr>
              <a:t>copiilor</a:t>
            </a:r>
            <a:r>
              <a:rPr lang="en-US" altLang="en-US" sz="1500" cap="none" dirty="0" smtClean="0">
                <a:latin typeface="Chaparral Pro Light"/>
                <a:ea typeface="Times New Roman" pitchFamily="18" charset="0"/>
                <a:cs typeface="Arial" pitchFamily="34" charset="0"/>
              </a:rPr>
              <a:t>, ale </a:t>
            </a:r>
            <a:r>
              <a:rPr lang="en-US" altLang="en-US" sz="1500" cap="none" dirty="0" err="1" smtClean="0">
                <a:latin typeface="Chaparral Pro Light"/>
                <a:ea typeface="Times New Roman" pitchFamily="18" charset="0"/>
                <a:cs typeface="Arial" pitchFamily="34" charset="0"/>
              </a:rPr>
              <a:t>părinţilor</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respectându</a:t>
            </a:r>
            <a:r>
              <a:rPr lang="en-US" altLang="en-US" sz="1500" cap="none" dirty="0" smtClean="0">
                <a:latin typeface="Chaparral Pro Light"/>
                <a:ea typeface="Times New Roman" pitchFamily="18" charset="0"/>
                <a:cs typeface="Arial" pitchFamily="34" charset="0"/>
              </a:rPr>
              <a:t>-se </a:t>
            </a:r>
            <a:r>
              <a:rPr lang="en-US" altLang="en-US" sz="1500" cap="none" dirty="0" err="1" smtClean="0">
                <a:latin typeface="Chaparral Pro Light"/>
                <a:ea typeface="Times New Roman" pitchFamily="18" charset="0"/>
                <a:cs typeface="Arial" pitchFamily="34" charset="0"/>
              </a:rPr>
              <a:t>atât</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autonomia</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individuală</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cât</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şi</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cea</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instituţională</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promovând</a:t>
            </a:r>
            <a:r>
              <a:rPr lang="en-US" altLang="en-US" sz="1500" cap="none" dirty="0" smtClean="0">
                <a:latin typeface="Chaparral Pro Light"/>
                <a:ea typeface="Times New Roman" pitchFamily="18" charset="0"/>
                <a:cs typeface="Arial" pitchFamily="34" charset="0"/>
              </a:rPr>
              <a:t> un </a:t>
            </a:r>
            <a:r>
              <a:rPr lang="en-US" altLang="en-US" sz="1500" cap="none" dirty="0" err="1" smtClean="0">
                <a:latin typeface="Chaparral Pro Light"/>
                <a:ea typeface="Times New Roman" pitchFamily="18" charset="0"/>
                <a:cs typeface="Arial" pitchFamily="34" charset="0"/>
              </a:rPr>
              <a:t>învătământ</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incluziv</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şi</a:t>
            </a:r>
            <a:r>
              <a:rPr lang="en-US" altLang="en-US" sz="1500" cap="none" dirty="0" smtClean="0">
                <a:latin typeface="Chaparral Pro Light"/>
                <a:ea typeface="Times New Roman" pitchFamily="18" charset="0"/>
                <a:cs typeface="Arial" pitchFamily="34" charset="0"/>
              </a:rPr>
              <a:t> de </a:t>
            </a:r>
            <a:r>
              <a:rPr lang="en-US" altLang="en-US" sz="1500" cap="none" dirty="0" err="1" smtClean="0">
                <a:latin typeface="Chaparral Pro Light"/>
                <a:ea typeface="Times New Roman" pitchFamily="18" charset="0"/>
                <a:cs typeface="Arial" pitchFamily="34" charset="0"/>
              </a:rPr>
              <a:t>calitate</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fiind</a:t>
            </a:r>
            <a:r>
              <a:rPr lang="en-US" altLang="en-US" sz="1500" cap="none" dirty="0" smtClean="0">
                <a:latin typeface="Chaparral Pro Light"/>
                <a:ea typeface="Times New Roman" pitchFamily="18" charset="0"/>
                <a:cs typeface="Arial" pitchFamily="34" charset="0"/>
              </a:rPr>
              <a:t> un real </a:t>
            </a:r>
            <a:r>
              <a:rPr lang="en-US" altLang="en-US" sz="1500" cap="none" dirty="0" err="1" smtClean="0">
                <a:latin typeface="Chaparral Pro Light"/>
                <a:ea typeface="Times New Roman" pitchFamily="18" charset="0"/>
                <a:cs typeface="Arial" pitchFamily="34" charset="0"/>
              </a:rPr>
              <a:t>succes</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atât</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pentru</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cei</a:t>
            </a:r>
            <a:r>
              <a:rPr lang="en-US" altLang="en-US" sz="1500" cap="none" dirty="0" smtClean="0">
                <a:latin typeface="Chaparral Pro Light"/>
                <a:ea typeface="Times New Roman" pitchFamily="18" charset="0"/>
                <a:cs typeface="Arial" pitchFamily="34" charset="0"/>
              </a:rPr>
              <a:t> care au </a:t>
            </a:r>
            <a:r>
              <a:rPr lang="en-US" altLang="en-US" sz="1500" cap="none" dirty="0" err="1" smtClean="0">
                <a:latin typeface="Chaparral Pro Light"/>
                <a:ea typeface="Times New Roman" pitchFamily="18" charset="0"/>
                <a:cs typeface="Arial" pitchFamily="34" charset="0"/>
              </a:rPr>
              <a:t>bucuria</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să-şi</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împletească</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reale</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idealuri</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în</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domeniul</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profesional</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cât</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şi</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pentru</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cei</a:t>
            </a:r>
            <a:r>
              <a:rPr lang="en-US" altLang="en-US" sz="1500" cap="none" dirty="0" smtClean="0">
                <a:latin typeface="Chaparral Pro Light"/>
                <a:ea typeface="Times New Roman" pitchFamily="18" charset="0"/>
                <a:cs typeface="Arial" pitchFamily="34" charset="0"/>
              </a:rPr>
              <a:t> care-</a:t>
            </a:r>
            <a:r>
              <a:rPr lang="en-US" altLang="en-US" sz="1500" cap="none" dirty="0" err="1" smtClean="0">
                <a:latin typeface="Chaparral Pro Light"/>
                <a:ea typeface="Times New Roman" pitchFamily="18" charset="0"/>
                <a:cs typeface="Arial" pitchFamily="34" charset="0"/>
              </a:rPr>
              <a:t>i</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păşesc</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pragul</a:t>
            </a:r>
            <a:r>
              <a:rPr lang="en-US" altLang="en-US" sz="1500" cap="none" dirty="0" smtClean="0">
                <a:latin typeface="Chaparral Pro Light"/>
                <a:ea typeface="Times New Roman" pitchFamily="18" charset="0"/>
                <a:cs typeface="Arial" pitchFamily="34" charset="0"/>
              </a:rPr>
              <a:t> </a:t>
            </a:r>
            <a:r>
              <a:rPr lang="en-US" altLang="en-US" sz="1500" cap="none" dirty="0" err="1" smtClean="0">
                <a:latin typeface="Chaparral Pro Light"/>
                <a:ea typeface="Times New Roman" pitchFamily="18" charset="0"/>
                <a:cs typeface="Arial" pitchFamily="34" charset="0"/>
              </a:rPr>
              <a:t>pentru</a:t>
            </a:r>
            <a:r>
              <a:rPr lang="ro-RO" altLang="en-US" sz="1500" cap="none" dirty="0" smtClean="0">
                <a:latin typeface="Chaparral Pro Light"/>
                <a:ea typeface="Times New Roman" pitchFamily="18" charset="0"/>
                <a:cs typeface="Arial" pitchFamily="34" charset="0"/>
              </a:rPr>
              <a:t> </a:t>
            </a:r>
          </a:p>
          <a:p>
            <a:pPr eaLnBrk="1" hangingPunct="1">
              <a:lnSpc>
                <a:spcPct val="100000"/>
              </a:lnSpc>
              <a:spcBef>
                <a:spcPct val="0"/>
              </a:spcBef>
              <a:buFont typeface="Arial" pitchFamily="34" charset="0"/>
              <a:buNone/>
            </a:pPr>
            <a:r>
              <a:rPr lang="ro-RO" altLang="en-US" sz="1600" cap="none" dirty="0" smtClean="0">
                <a:latin typeface="Chaparral Pro Light"/>
                <a:ea typeface="Times New Roman" pitchFamily="18" charset="0"/>
                <a:cs typeface="Arial" pitchFamily="34" charset="0"/>
              </a:rPr>
              <a:t>                        </a:t>
            </a:r>
            <a:r>
              <a:rPr lang="en-US" altLang="en-US" sz="1600" cap="none" dirty="0" smtClean="0">
                <a:latin typeface="Chaparral Pro Light"/>
                <a:ea typeface="Times New Roman" pitchFamily="18" charset="0"/>
                <a:cs typeface="Arial" pitchFamily="34" charset="0"/>
              </a:rPr>
              <a:t> </a:t>
            </a:r>
            <a:r>
              <a:rPr lang="en-US" altLang="en-US" sz="1500" b="1" i="1" cap="none" dirty="0" smtClean="0">
                <a:latin typeface="Chaparral Pro Light"/>
                <a:ea typeface="Times New Roman" pitchFamily="18" charset="0"/>
                <a:cs typeface="Arial" pitchFamily="34" charset="0"/>
              </a:rPr>
              <a:t>,,a </a:t>
            </a:r>
            <a:r>
              <a:rPr lang="en-US" altLang="en-US" sz="1500" b="1" i="1" cap="none" dirty="0" err="1" smtClean="0">
                <a:latin typeface="Chaparral Pro Light"/>
                <a:ea typeface="Times New Roman" pitchFamily="18" charset="0"/>
                <a:cs typeface="Arial" pitchFamily="34" charset="0"/>
              </a:rPr>
              <a:t>prinde</a:t>
            </a:r>
            <a:r>
              <a:rPr lang="en-US" altLang="en-US" sz="1500" b="1" i="1" cap="none" dirty="0" smtClean="0">
                <a:latin typeface="Chaparral Pro Light"/>
                <a:ea typeface="Times New Roman" pitchFamily="18" charset="0"/>
                <a:cs typeface="Arial" pitchFamily="34" charset="0"/>
              </a:rPr>
              <a:t> </a:t>
            </a:r>
            <a:r>
              <a:rPr lang="en-US" altLang="en-US" sz="1500" b="1" i="1" cap="none" dirty="0" err="1" smtClean="0">
                <a:latin typeface="Chaparral Pro Light"/>
                <a:ea typeface="Times New Roman" pitchFamily="18" charset="0"/>
                <a:cs typeface="Arial" pitchFamily="34" charset="0"/>
              </a:rPr>
              <a:t>aripi</a:t>
            </a:r>
            <a:r>
              <a:rPr lang="en-US" altLang="en-US" sz="1500" b="1" i="1" cap="none" dirty="0" smtClean="0">
                <a:latin typeface="Chaparral Pro Light"/>
                <a:ea typeface="Times New Roman" pitchFamily="18" charset="0"/>
                <a:cs typeface="Arial" pitchFamily="34" charset="0"/>
              </a:rPr>
              <a:t> </a:t>
            </a:r>
            <a:r>
              <a:rPr lang="en-US" altLang="en-US" sz="1500" b="1" i="1" cap="none" dirty="0" err="1" smtClean="0">
                <a:latin typeface="Chaparral Pro Light"/>
                <a:ea typeface="Times New Roman" pitchFamily="18" charset="0"/>
                <a:cs typeface="Arial" pitchFamily="34" charset="0"/>
              </a:rPr>
              <a:t>spre</a:t>
            </a:r>
            <a:r>
              <a:rPr lang="en-US" altLang="en-US" sz="1500" b="1" i="1" cap="none" dirty="0" smtClean="0">
                <a:latin typeface="Chaparral Pro Light"/>
                <a:ea typeface="Times New Roman" pitchFamily="18" charset="0"/>
                <a:cs typeface="Arial" pitchFamily="34" charset="0"/>
              </a:rPr>
              <a:t> </a:t>
            </a:r>
            <a:r>
              <a:rPr lang="en-US" altLang="en-US" sz="1500" b="1" i="1" cap="none" dirty="0" err="1" smtClean="0">
                <a:latin typeface="Chaparral Pro Light"/>
                <a:ea typeface="Times New Roman" pitchFamily="18" charset="0"/>
                <a:cs typeface="Arial" pitchFamily="34" charset="0"/>
              </a:rPr>
              <a:t>lume</a:t>
            </a:r>
            <a:r>
              <a:rPr lang="en-US" altLang="en-US" sz="1500" cap="none" dirty="0" smtClean="0">
                <a:latin typeface="Chaparral Pro Light"/>
                <a:ea typeface="Times New Roman" pitchFamily="18" charset="0"/>
                <a:cs typeface="Arial" pitchFamily="34" charset="0"/>
              </a:rPr>
              <a:t>”.</a:t>
            </a:r>
            <a:r>
              <a:rPr lang="en-US" altLang="en-US" sz="1600" cap="none" dirty="0" smtClean="0">
                <a:latin typeface="Chaparral Pro Light"/>
                <a:ea typeface="Times New Roman" pitchFamily="18" charset="0"/>
                <a:cs typeface="Arial" pitchFamily="34" charset="0"/>
              </a:rPr>
              <a:t>  </a:t>
            </a:r>
          </a:p>
        </p:txBody>
      </p:sp>
      <p:pic>
        <p:nvPicPr>
          <p:cNvPr id="5124" name="Picture 4" descr="C:\Users\YRENE\Desktop\gradinita.jpg"/>
          <p:cNvPicPr>
            <a:picLocks noChangeAspect="1" noChangeArrowheads="1"/>
          </p:cNvPicPr>
          <p:nvPr/>
        </p:nvPicPr>
        <p:blipFill>
          <a:blip r:embed="rId5" cstate="print"/>
          <a:srcRect/>
          <a:stretch>
            <a:fillRect/>
          </a:stretch>
        </p:blipFill>
        <p:spPr bwMode="auto">
          <a:xfrm>
            <a:off x="4430287" y="3359958"/>
            <a:ext cx="4109487" cy="312040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2" name="Imagine 1">
            <a:hlinkClick r:id="" action="ppaction://media"/>
          </p:cNvPr>
          <p:cNvPicPr>
            <a:picLocks noRot="1" noChangeAspect="1"/>
          </p:cNvPicPr>
          <p:nvPr>
            <a:videoFile r:link="rId2"/>
          </p:nvPr>
        </p:nvPicPr>
        <p:blipFill>
          <a:blip r:embed="rId6" cstate="print"/>
          <a:srcRect/>
          <a:stretch>
            <a:fillRect/>
          </a:stretch>
        </p:blipFill>
        <p:spPr bwMode="auto">
          <a:xfrm>
            <a:off x="8318500" y="6032500"/>
            <a:ext cx="609600" cy="609600"/>
          </a:xfrm>
          <a:prstGeom prst="rect">
            <a:avLst/>
          </a:prstGeom>
          <a:noFill/>
          <a:ln w="9525">
            <a:noFill/>
            <a:miter lim="800000"/>
            <a:headEnd/>
            <a:tailEnd/>
          </a:ln>
        </p:spPr>
      </p:pic>
      <p:sp>
        <p:nvSpPr>
          <p:cNvPr id="7" name="Rectangle 6"/>
          <p:cNvSpPr/>
          <p:nvPr/>
        </p:nvSpPr>
        <p:spPr>
          <a:xfrm>
            <a:off x="617538" y="3214688"/>
            <a:ext cx="2357437" cy="758825"/>
          </a:xfrm>
          <a:prstGeom prst="rect">
            <a:avLst/>
          </a:prstGeom>
        </p:spPr>
        <p:txBody>
          <a:bodyPr>
            <a:spAutoFit/>
          </a:bodyPr>
          <a:lstStyle/>
          <a:p>
            <a:pPr marL="457200" indent="-457200" algn="just" eaLnBrk="1" fontAlgn="auto" hangingPunct="1">
              <a:lnSpc>
                <a:spcPct val="115000"/>
              </a:lnSpc>
              <a:spcBef>
                <a:spcPts val="0"/>
              </a:spcBef>
              <a:spcAft>
                <a:spcPts val="0"/>
              </a:spcAft>
              <a:buFont typeface="Wingdings" panose="05000000000000000000" pitchFamily="2" charset="2"/>
              <a:buChar char="q"/>
              <a:defRPr/>
            </a:pPr>
            <a:r>
              <a:rPr lang="en-US" sz="2200" dirty="0">
                <a:latin typeface="Chaparral Pro Light" pitchFamily="18" charset="0"/>
                <a:ea typeface="Times New Roman"/>
                <a:cs typeface="+mn-cs"/>
              </a:rPr>
              <a:t>VIZIUNEA</a:t>
            </a:r>
            <a:r>
              <a:rPr lang="en-US" sz="2200" dirty="0">
                <a:latin typeface="Arial"/>
                <a:ea typeface="Times New Roman"/>
                <a:cs typeface="+mn-cs"/>
              </a:rPr>
              <a:t>. </a:t>
            </a:r>
            <a:endParaRPr lang="en-US" sz="2200" dirty="0">
              <a:latin typeface="Times New Roman"/>
              <a:ea typeface="Times New Roman"/>
              <a:cs typeface="+mn-cs"/>
            </a:endParaRPr>
          </a:p>
          <a:p>
            <a:pPr eaLnBrk="1" fontAlgn="auto" hangingPunct="1">
              <a:spcBef>
                <a:spcPts val="0"/>
              </a:spcBef>
              <a:spcAft>
                <a:spcPts val="0"/>
              </a:spcAft>
              <a:defRPr/>
            </a:pPr>
            <a:endParaRPr lang="en-US" dirty="0">
              <a:latin typeface="+mn-lt"/>
              <a:cs typeface="+mn-cs"/>
            </a:endParaRPr>
          </a:p>
        </p:txBody>
      </p:sp>
      <p:sp>
        <p:nvSpPr>
          <p:cNvPr id="24584" name="Rectangle 7"/>
          <p:cNvSpPr>
            <a:spLocks noChangeArrowheads="1"/>
          </p:cNvSpPr>
          <p:nvPr/>
        </p:nvSpPr>
        <p:spPr bwMode="auto">
          <a:xfrm>
            <a:off x="357188" y="3786188"/>
            <a:ext cx="4000500" cy="1846659"/>
          </a:xfrm>
          <a:prstGeom prst="rect">
            <a:avLst/>
          </a:prstGeom>
          <a:noFill/>
          <a:ln w="9525">
            <a:noFill/>
            <a:miter lim="800000"/>
            <a:headEnd/>
            <a:tailEnd/>
          </a:ln>
        </p:spPr>
        <p:txBody>
          <a:bodyPr>
            <a:spAutoFit/>
          </a:bodyPr>
          <a:lstStyle/>
          <a:p>
            <a:pPr algn="just" eaLnBrk="1" hangingPunct="1"/>
            <a:r>
              <a:rPr lang="en-US" altLang="en-US" dirty="0">
                <a:latin typeface="Tw Cen MT" pitchFamily="34" charset="-18"/>
              </a:rPr>
              <a:t>	</a:t>
            </a:r>
            <a:r>
              <a:rPr lang="ro-RO" altLang="en-US" sz="1600" dirty="0">
                <a:latin typeface="Tw Cen MT" pitchFamily="34" charset="-18"/>
              </a:rPr>
              <a:t>Să fim reperul de excelenţă pentru serviciile de educaţie preşcolară </a:t>
            </a:r>
            <a:r>
              <a:rPr lang="ro-RO" altLang="en-US" sz="1600" dirty="0" smtClean="0">
                <a:latin typeface="Tw Cen MT" pitchFamily="34" charset="-18"/>
              </a:rPr>
              <a:t>şi antepreşcolară din </a:t>
            </a:r>
            <a:r>
              <a:rPr lang="ro-RO" altLang="en-US" sz="1600" dirty="0">
                <a:latin typeface="Tw Cen MT" pitchFamily="34" charset="-18"/>
              </a:rPr>
              <a:t>municipiul Curtea de Argeş,  îndeplinind şi adesea întrecând aşteptările beneficiarilor noştrii interni şi externi.</a:t>
            </a:r>
            <a:endParaRPr lang="en-US" altLang="en-US" sz="1600" dirty="0">
              <a:latin typeface="Chaparral Pro Light"/>
            </a:endParaRPr>
          </a:p>
          <a:p>
            <a:pPr algn="just" eaLnBrk="1" hangingPunct="1"/>
            <a:r>
              <a:rPr lang="en-US" altLang="en-US" sz="1600" dirty="0">
                <a:latin typeface="Chaparral Pro Light"/>
                <a:cs typeface="Times New Roman" pitchFamily="18" charset="0"/>
              </a:rPr>
              <a:t> 	O </a:t>
            </a:r>
            <a:r>
              <a:rPr lang="en-US" altLang="en-US" sz="1600" dirty="0" err="1">
                <a:latin typeface="Chaparral Pro Light"/>
                <a:cs typeface="Times New Roman" pitchFamily="18" charset="0"/>
              </a:rPr>
              <a:t>formare</a:t>
            </a:r>
            <a:r>
              <a:rPr lang="en-US" altLang="en-US" sz="1600" dirty="0">
                <a:latin typeface="Chaparral Pro Light"/>
                <a:cs typeface="Times New Roman" pitchFamily="18" charset="0"/>
              </a:rPr>
              <a:t> </a:t>
            </a:r>
            <a:r>
              <a:rPr lang="en-US" altLang="en-US" sz="1600" dirty="0" err="1">
                <a:latin typeface="Chaparral Pro Light"/>
                <a:cs typeface="Times New Roman" pitchFamily="18" charset="0"/>
              </a:rPr>
              <a:t>completă</a:t>
            </a:r>
            <a:r>
              <a:rPr lang="en-US" altLang="en-US" sz="1600" dirty="0">
                <a:latin typeface="Chaparral Pro Light"/>
                <a:cs typeface="Times New Roman" pitchFamily="18" charset="0"/>
              </a:rPr>
              <a:t> </a:t>
            </a:r>
            <a:r>
              <a:rPr lang="en-US" altLang="en-US" sz="1600" dirty="0" err="1">
                <a:latin typeface="Chaparral Pro Light"/>
                <a:cs typeface="Times New Roman" pitchFamily="18" charset="0"/>
              </a:rPr>
              <a:t>pentru</a:t>
            </a:r>
            <a:r>
              <a:rPr lang="en-US" altLang="en-US" sz="1600" dirty="0">
                <a:latin typeface="Chaparral Pro Light"/>
                <a:cs typeface="Times New Roman" pitchFamily="18" charset="0"/>
              </a:rPr>
              <a:t> </a:t>
            </a:r>
            <a:r>
              <a:rPr lang="en-US" altLang="en-US" sz="1600" b="1" i="1" dirty="0" err="1">
                <a:latin typeface="Chaparral Pro Light"/>
                <a:cs typeface="Times New Roman" pitchFamily="18" charset="0"/>
              </a:rPr>
              <a:t>minte</a:t>
            </a:r>
            <a:r>
              <a:rPr lang="en-US" altLang="en-US" sz="1600" b="1" i="1" dirty="0">
                <a:latin typeface="Chaparral Pro Light"/>
                <a:cs typeface="Times New Roman" pitchFamily="18" charset="0"/>
              </a:rPr>
              <a:t>, </a:t>
            </a:r>
            <a:r>
              <a:rPr lang="en-US" altLang="en-US" sz="1600" b="1" i="1" dirty="0" err="1">
                <a:latin typeface="Chaparral Pro Light"/>
                <a:cs typeface="Times New Roman" pitchFamily="18" charset="0"/>
              </a:rPr>
              <a:t>suflet</a:t>
            </a:r>
            <a:r>
              <a:rPr lang="en-US" altLang="en-US" sz="1600" b="1" i="1" dirty="0">
                <a:latin typeface="Chaparral Pro Light"/>
                <a:cs typeface="Times New Roman" pitchFamily="18" charset="0"/>
              </a:rPr>
              <a:t> </a:t>
            </a:r>
            <a:r>
              <a:rPr lang="en-US" altLang="en-US" sz="1600" b="1" i="1" dirty="0" err="1">
                <a:latin typeface="Chaparral Pro Light"/>
                <a:cs typeface="Times New Roman" pitchFamily="18" charset="0"/>
              </a:rPr>
              <a:t>şi</a:t>
            </a:r>
            <a:r>
              <a:rPr lang="en-US" altLang="en-US" sz="1600" b="1" i="1" dirty="0">
                <a:latin typeface="Chaparral Pro Light"/>
                <a:cs typeface="Times New Roman" pitchFamily="18" charset="0"/>
              </a:rPr>
              <a:t> </a:t>
            </a:r>
            <a:r>
              <a:rPr lang="en-US" altLang="en-US" sz="1600" b="1" i="1" dirty="0" err="1">
                <a:latin typeface="Chaparral Pro Light"/>
                <a:cs typeface="Times New Roman" pitchFamily="18" charset="0"/>
              </a:rPr>
              <a:t>trup</a:t>
            </a:r>
            <a:r>
              <a:rPr lang="en-US" altLang="en-US" sz="1600" dirty="0">
                <a:latin typeface="Chaparral Pro Light"/>
                <a:cs typeface="Times New Roman" pitchFamily="18" charset="0"/>
              </a:rPr>
              <a:t>. </a:t>
            </a:r>
          </a:p>
        </p:txBody>
      </p:sp>
    </p:spTree>
    <p:custDataLst>
      <p:tags r:id="rId1"/>
    </p:custDataLst>
  </p:cSld>
  <p:clrMapOvr>
    <a:masterClrMapping/>
  </p:clrMapOvr>
  <p:transition spd="slow" advClick="0" advTm="29302"/>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5" presetClass="exit" presetSubtype="0" fill="hold" nodeType="clickEffect">
                                  <p:stCondLst>
                                    <p:cond delay="0"/>
                                  </p:stCondLst>
                                  <p:childTnLst>
                                    <p:anim calcmode="lin" valueType="num">
                                      <p:cBhvr>
                                        <p:cTn id="10" dur="1000"/>
                                        <p:tgtEl>
                                          <p:spTgt spid="5123"/>
                                        </p:tgtEl>
                                        <p:attrNameLst>
                                          <p:attrName>ppt_w</p:attrName>
                                        </p:attrNameLst>
                                      </p:cBhvr>
                                      <p:tavLst>
                                        <p:tav tm="0">
                                          <p:val>
                                            <p:strVal val="ppt_w"/>
                                          </p:val>
                                        </p:tav>
                                        <p:tav tm="100000">
                                          <p:val>
                                            <p:strVal val="ppt_w*0.70"/>
                                          </p:val>
                                        </p:tav>
                                      </p:tavLst>
                                    </p:anim>
                                    <p:anim calcmode="lin" valueType="num">
                                      <p:cBhvr>
                                        <p:cTn id="11" dur="1000"/>
                                        <p:tgtEl>
                                          <p:spTgt spid="5123"/>
                                        </p:tgtEl>
                                        <p:attrNameLst>
                                          <p:attrName>ppt_h</p:attrName>
                                        </p:attrNameLst>
                                      </p:cBhvr>
                                      <p:tavLst>
                                        <p:tav tm="0">
                                          <p:val>
                                            <p:strVal val="ppt_h"/>
                                          </p:val>
                                        </p:tav>
                                        <p:tav tm="100000">
                                          <p:val>
                                            <p:strVal val="ppt_h"/>
                                          </p:val>
                                        </p:tav>
                                      </p:tavLst>
                                    </p:anim>
                                    <p:animEffect transition="out" filter="fade">
                                      <p:cBhvr>
                                        <p:cTn id="12" dur="1000"/>
                                        <p:tgtEl>
                                          <p:spTgt spid="5123"/>
                                        </p:tgtEl>
                                      </p:cBhvr>
                                    </p:animEffect>
                                    <p:set>
                                      <p:cBhvr>
                                        <p:cTn id="13" dur="1" fill="hold">
                                          <p:stCondLst>
                                            <p:cond delay="999"/>
                                          </p:stCondLst>
                                        </p:cTn>
                                        <p:tgtEl>
                                          <p:spTgt spid="5123"/>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5124"/>
                                        </p:tgtEl>
                                        <p:attrNameLst>
                                          <p:attrName>style.visibility</p:attrName>
                                        </p:attrNameLst>
                                      </p:cBhvr>
                                      <p:to>
                                        <p:strVal val="visible"/>
                                      </p:to>
                                    </p:set>
                                    <p:anim calcmode="lin" valueType="num">
                                      <p:cBhvr>
                                        <p:cTn id="18" dur="500" fill="hold"/>
                                        <p:tgtEl>
                                          <p:spTgt spid="5124"/>
                                        </p:tgtEl>
                                        <p:attrNameLst>
                                          <p:attrName>ppt_w</p:attrName>
                                        </p:attrNameLst>
                                      </p:cBhvr>
                                      <p:tavLst>
                                        <p:tav tm="0">
                                          <p:val>
                                            <p:fltVal val="0"/>
                                          </p:val>
                                        </p:tav>
                                        <p:tav tm="100000">
                                          <p:val>
                                            <p:strVal val="#ppt_w"/>
                                          </p:val>
                                        </p:tav>
                                      </p:tavLst>
                                    </p:anim>
                                    <p:anim calcmode="lin" valueType="num">
                                      <p:cBhvr>
                                        <p:cTn id="19" dur="500" fill="hold"/>
                                        <p:tgtEl>
                                          <p:spTgt spid="5124"/>
                                        </p:tgtEl>
                                        <p:attrNameLst>
                                          <p:attrName>ppt_h</p:attrName>
                                        </p:attrNameLst>
                                      </p:cBhvr>
                                      <p:tavLst>
                                        <p:tav tm="0">
                                          <p:val>
                                            <p:fltVal val="0"/>
                                          </p:val>
                                        </p:tav>
                                        <p:tav tm="100000">
                                          <p:val>
                                            <p:strVal val="#ppt_h"/>
                                          </p:val>
                                        </p:tav>
                                      </p:tavLst>
                                    </p:anim>
                                    <p:anim calcmode="lin" valueType="num">
                                      <p:cBhvr>
                                        <p:cTn id="20" dur="500" fill="hold"/>
                                        <p:tgtEl>
                                          <p:spTgt spid="5124"/>
                                        </p:tgtEl>
                                        <p:attrNameLst>
                                          <p:attrName>style.rotation</p:attrName>
                                        </p:attrNameLst>
                                      </p:cBhvr>
                                      <p:tavLst>
                                        <p:tav tm="0">
                                          <p:val>
                                            <p:fltVal val="360"/>
                                          </p:val>
                                        </p:tav>
                                        <p:tav tm="100000">
                                          <p:val>
                                            <p:fltVal val="0"/>
                                          </p:val>
                                        </p:tav>
                                      </p:tavLst>
                                    </p:anim>
                                    <p:animEffect transition="in" filter="fade">
                                      <p:cBhvr>
                                        <p:cTn id="21" dur="500"/>
                                        <p:tgtEl>
                                          <p:spTgt spid="512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4" presetClass="entr" presetSubtype="1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6" dur="500"/>
                                        <p:tgtEl>
                                          <p:spTgt spid="6">
                                            <p:txEl>
                                              <p:pRg st="0" end="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4" presetClass="entr" presetSubtype="1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Effect transition="in" filter="randombar(horizontal)">
                                      <p:cBhvr>
                                        <p:cTn id="31" dur="500"/>
                                        <p:tgtEl>
                                          <p:spTgt spid="6">
                                            <p:txEl>
                                              <p:pRg st="1" end="1"/>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5" presetClass="exit" presetSubtype="0" fill="hold" nodeType="clickEffect">
                                  <p:stCondLst>
                                    <p:cond delay="0"/>
                                  </p:stCondLst>
                                  <p:childTnLst>
                                    <p:anim calcmode="lin" valueType="num">
                                      <p:cBhvr>
                                        <p:cTn id="35" dur="1000"/>
                                        <p:tgtEl>
                                          <p:spTgt spid="5">
                                            <p:txEl>
                                              <p:pRg st="0" end="0"/>
                                            </p:txEl>
                                          </p:spTgt>
                                        </p:tgtEl>
                                        <p:attrNameLst>
                                          <p:attrName>ppt_w</p:attrName>
                                        </p:attrNameLst>
                                      </p:cBhvr>
                                      <p:tavLst>
                                        <p:tav tm="0">
                                          <p:val>
                                            <p:strVal val="ppt_w"/>
                                          </p:val>
                                        </p:tav>
                                        <p:tav tm="100000">
                                          <p:val>
                                            <p:strVal val="ppt_w*0.70"/>
                                          </p:val>
                                        </p:tav>
                                      </p:tavLst>
                                    </p:anim>
                                    <p:anim calcmode="lin" valueType="num">
                                      <p:cBhvr>
                                        <p:cTn id="36" dur="1000"/>
                                        <p:tgtEl>
                                          <p:spTgt spid="5">
                                            <p:txEl>
                                              <p:pRg st="0" end="0"/>
                                            </p:txEl>
                                          </p:spTgt>
                                        </p:tgtEl>
                                        <p:attrNameLst>
                                          <p:attrName>ppt_h</p:attrName>
                                        </p:attrNameLst>
                                      </p:cBhvr>
                                      <p:tavLst>
                                        <p:tav tm="0">
                                          <p:val>
                                            <p:strVal val="ppt_h"/>
                                          </p:val>
                                        </p:tav>
                                        <p:tav tm="100000">
                                          <p:val>
                                            <p:strVal val="ppt_h"/>
                                          </p:val>
                                        </p:tav>
                                      </p:tavLst>
                                    </p:anim>
                                    <p:animEffect transition="out" filter="fade">
                                      <p:cBhvr>
                                        <p:cTn id="37" dur="1000"/>
                                        <p:tgtEl>
                                          <p:spTgt spid="5">
                                            <p:txEl>
                                              <p:pRg st="0" end="0"/>
                                            </p:txEl>
                                          </p:spTgt>
                                        </p:tgtEl>
                                      </p:cBhvr>
                                    </p:animEffect>
                                    <p:set>
                                      <p:cBhvr>
                                        <p:cTn id="38" dur="1" fill="hold">
                                          <p:stCondLst>
                                            <p:cond delay="999"/>
                                          </p:stCondLst>
                                        </p:cTn>
                                        <p:tgtEl>
                                          <p:spTgt spid="5">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39" fill="hold" display="0">
                  <p:stCondLst>
                    <p:cond delay="indefinite"/>
                  </p:stCondLst>
                  <p:endCondLst>
                    <p:cond evt="onStopAudio" delay="0">
                      <p:tgtEl>
                        <p:sldTgt/>
                      </p:tgtEl>
                    </p:cond>
                  </p:end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JPG-poze gradinita\23022284_1516721345076443_1681807388_n.jpg"/>
          <p:cNvPicPr>
            <a:picLocks noGrp="1" noChangeAspect="1" noChangeArrowheads="1"/>
          </p:cNvPicPr>
          <p:nvPr>
            <p:ph sz="quarter" idx="13"/>
          </p:nvPr>
        </p:nvPicPr>
        <p:blipFill>
          <a:blip r:embed="rId4" cstate="print"/>
          <a:srcRect/>
          <a:stretch>
            <a:fillRect/>
          </a:stretch>
        </p:blipFill>
        <p:spPr bwMode="auto">
          <a:xfrm>
            <a:off x="5580112" y="836712"/>
            <a:ext cx="2963465" cy="5256584"/>
          </a:xfr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6" name="Content Placeholder 5"/>
          <p:cNvSpPr>
            <a:spLocks noGrp="1" noChangeArrowheads="1"/>
          </p:cNvSpPr>
          <p:nvPr>
            <p:ph sz="quarter" idx="14"/>
          </p:nvPr>
        </p:nvSpPr>
        <p:spPr bwMode="auto">
          <a:xfrm>
            <a:off x="323850" y="765175"/>
            <a:ext cx="8640763" cy="5949950"/>
          </a:xfrm>
        </p:spPr>
        <p:txBody>
          <a:bodyPr wrap="square" numCol="1" anchor="t" anchorCtr="0" compatLnSpc="1">
            <a:prstTxWarp prst="textNoShape">
              <a:avLst/>
            </a:prstTxWarp>
          </a:bodyPr>
          <a:lstStyle/>
          <a:p>
            <a:pPr marL="0" indent="0" algn="just" eaLnBrk="1" hangingPunct="1">
              <a:lnSpc>
                <a:spcPct val="150000"/>
              </a:lnSpc>
              <a:buFont typeface="Arial" pitchFamily="34" charset="0"/>
              <a:buNone/>
            </a:pPr>
            <a:r>
              <a:rPr lang="en-US" altLang="en-US" sz="1600" b="1" cap="none" dirty="0" smtClean="0">
                <a:latin typeface="Chaparral Pro Light"/>
                <a:cs typeface="Times New Roman" pitchFamily="18" charset="0"/>
              </a:rPr>
              <a:t>                           </a:t>
            </a:r>
            <a:r>
              <a:rPr lang="en-US" altLang="en-US" sz="1600" b="1" cap="none" dirty="0" err="1" smtClean="0">
                <a:latin typeface="Chaparral Pro Light"/>
                <a:cs typeface="Times New Roman" pitchFamily="18" charset="0"/>
              </a:rPr>
              <a:t>Grădinița</a:t>
            </a:r>
            <a:r>
              <a:rPr lang="en-US" altLang="en-US" sz="1600" b="1" cap="none" dirty="0" smtClean="0">
                <a:latin typeface="Chaparral Pro Light"/>
                <a:cs typeface="Times New Roman" pitchFamily="18" charset="0"/>
              </a:rPr>
              <a:t> </a:t>
            </a:r>
            <a:r>
              <a:rPr lang="en-US" altLang="en-US" sz="1600" b="1" cap="none" dirty="0" err="1" smtClean="0">
                <a:latin typeface="Chaparral Pro Light"/>
                <a:cs typeface="Times New Roman" pitchFamily="18" charset="0"/>
              </a:rPr>
              <a:t>noastră</a:t>
            </a:r>
            <a:r>
              <a:rPr lang="en-US" altLang="en-US" sz="1600" b="1" cap="none" dirty="0" smtClean="0">
                <a:latin typeface="Chaparral Pro Light"/>
                <a:cs typeface="Times New Roman" pitchFamily="18" charset="0"/>
              </a:rPr>
              <a:t> </a:t>
            </a:r>
            <a:r>
              <a:rPr lang="en-US" altLang="en-US" sz="1600" b="1" cap="none" dirty="0" err="1" smtClean="0">
                <a:latin typeface="Chaparral Pro Light"/>
                <a:cs typeface="Times New Roman" pitchFamily="18" charset="0"/>
              </a:rPr>
              <a:t>dispune</a:t>
            </a:r>
            <a:r>
              <a:rPr lang="en-US" altLang="en-US" sz="1600" b="1" cap="none" dirty="0" smtClean="0">
                <a:latin typeface="Chaparral Pro Light"/>
                <a:cs typeface="Times New Roman" pitchFamily="18" charset="0"/>
              </a:rPr>
              <a:t> de: </a:t>
            </a:r>
          </a:p>
          <a:p>
            <a:pPr marL="0" indent="0" algn="just" eaLnBrk="1" hangingPunct="1">
              <a:lnSpc>
                <a:spcPct val="100000"/>
              </a:lnSpc>
              <a:buFont typeface="Wingdings" pitchFamily="2" charset="2"/>
              <a:buChar char=""/>
            </a:pPr>
            <a:r>
              <a:rPr lang="en-US" altLang="en-US" sz="1600" cap="none" dirty="0" err="1" smtClean="0">
                <a:latin typeface="Chaparral Pro Light"/>
                <a:cs typeface="Times New Roman" pitchFamily="18" charset="0"/>
              </a:rPr>
              <a:t>clădire</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modernă</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adecvată</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procesului</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instructiv</a:t>
            </a:r>
            <a:r>
              <a:rPr lang="en-US" altLang="en-US" sz="1600" cap="none" dirty="0" smtClean="0">
                <a:latin typeface="Chaparral Pro Light"/>
                <a:cs typeface="Times New Roman" pitchFamily="18" charset="0"/>
              </a:rPr>
              <a:t> - </a:t>
            </a:r>
            <a:r>
              <a:rPr lang="en-US" altLang="en-US" sz="1600" cap="none" dirty="0" err="1" smtClean="0">
                <a:latin typeface="Chaparral Pro Light"/>
                <a:cs typeface="Times New Roman" pitchFamily="18" charset="0"/>
              </a:rPr>
              <a:t>educativ</a:t>
            </a:r>
            <a:r>
              <a:rPr lang="en-US" altLang="en-US" sz="1600" cap="none" dirty="0" smtClean="0">
                <a:latin typeface="Chaparral Pro Light"/>
                <a:cs typeface="Times New Roman" pitchFamily="18" charset="0"/>
              </a:rPr>
              <a:t>; </a:t>
            </a:r>
          </a:p>
          <a:p>
            <a:pPr marL="0" indent="0" algn="just" eaLnBrk="1" hangingPunct="1">
              <a:lnSpc>
                <a:spcPct val="100000"/>
              </a:lnSpc>
              <a:buFont typeface="Wingdings" pitchFamily="2" charset="2"/>
              <a:buChar char=""/>
            </a:pPr>
            <a:r>
              <a:rPr lang="en-US" altLang="en-US" sz="1600" cap="none" dirty="0" smtClean="0">
                <a:latin typeface="Chaparral Pro Light"/>
                <a:cs typeface="Times New Roman" pitchFamily="18" charset="0"/>
              </a:rPr>
              <a:t>1</a:t>
            </a:r>
            <a:r>
              <a:rPr lang="ro-RO" altLang="en-US" sz="1600" cap="none" dirty="0" smtClean="0">
                <a:latin typeface="Chaparral Pro Light"/>
                <a:cs typeface="Times New Roman" pitchFamily="18" charset="0"/>
              </a:rPr>
              <a:t>2</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săli</a:t>
            </a:r>
            <a:r>
              <a:rPr lang="en-US" altLang="en-US" sz="1600" cap="none" dirty="0" smtClean="0">
                <a:latin typeface="Chaparral Pro Light"/>
                <a:cs typeface="Times New Roman" pitchFamily="18" charset="0"/>
              </a:rPr>
              <a:t> de </a:t>
            </a:r>
            <a:r>
              <a:rPr lang="en-US" altLang="en-US" sz="1600" cap="none" dirty="0" err="1" smtClean="0">
                <a:latin typeface="Chaparral Pro Light"/>
                <a:cs typeface="Times New Roman" pitchFamily="18" charset="0"/>
              </a:rPr>
              <a:t>clasă</a:t>
            </a:r>
            <a:r>
              <a:rPr lang="en-US" altLang="en-US" sz="1600" cap="none" dirty="0" smtClean="0">
                <a:latin typeface="Chaparral Pro Light"/>
                <a:cs typeface="Times New Roman" pitchFamily="18" charset="0"/>
              </a:rPr>
              <a:t> cu </a:t>
            </a:r>
            <a:r>
              <a:rPr lang="en-US" altLang="en-US" sz="1600" cap="none" dirty="0" err="1" smtClean="0">
                <a:latin typeface="Chaparral Pro Light"/>
                <a:cs typeface="Times New Roman" pitchFamily="18" charset="0"/>
              </a:rPr>
              <a:t>dublă</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funcționalitate</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sală</a:t>
            </a:r>
            <a:r>
              <a:rPr lang="en-US" altLang="en-US" sz="1600" cap="none" dirty="0" smtClean="0">
                <a:latin typeface="Chaparral Pro Light"/>
                <a:cs typeface="Times New Roman" pitchFamily="18" charset="0"/>
              </a:rPr>
              <a:t> de </a:t>
            </a:r>
            <a:r>
              <a:rPr lang="en-US" altLang="en-US" sz="1600" cap="none" dirty="0" err="1" smtClean="0">
                <a:latin typeface="Chaparral Pro Light"/>
                <a:cs typeface="Times New Roman" pitchFamily="18" charset="0"/>
              </a:rPr>
              <a:t>grupă</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și</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dormitor</a:t>
            </a:r>
            <a:r>
              <a:rPr lang="en-US" altLang="en-US" sz="1600" cap="none" dirty="0" smtClean="0">
                <a:latin typeface="Chaparral Pro Light"/>
                <a:cs typeface="Times New Roman" pitchFamily="18" charset="0"/>
              </a:rPr>
              <a:t>); </a:t>
            </a:r>
          </a:p>
          <a:p>
            <a:pPr marL="0" indent="0" algn="just" eaLnBrk="1" hangingPunct="1">
              <a:lnSpc>
                <a:spcPct val="100000"/>
              </a:lnSpc>
              <a:buFont typeface="Wingdings" pitchFamily="2" charset="2"/>
              <a:buChar char=""/>
            </a:pPr>
            <a:r>
              <a:rPr lang="en-US" altLang="en-US" sz="1600" cap="none" dirty="0" smtClean="0">
                <a:latin typeface="Chaparral Pro Light"/>
                <a:cs typeface="Times New Roman" pitchFamily="18" charset="0"/>
              </a:rPr>
              <a:t>cabinet </a:t>
            </a:r>
            <a:r>
              <a:rPr lang="en-US" altLang="en-US" sz="1600" cap="none" dirty="0" err="1" smtClean="0">
                <a:latin typeface="Chaparral Pro Light"/>
                <a:cs typeface="Times New Roman" pitchFamily="18" charset="0"/>
              </a:rPr>
              <a:t>consiliere</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și</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orientare</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școlară</a:t>
            </a:r>
            <a:r>
              <a:rPr lang="en-US" altLang="en-US" sz="1600" cap="none" dirty="0" smtClean="0">
                <a:latin typeface="Chaparral Pro Light"/>
                <a:cs typeface="Times New Roman" pitchFamily="18" charset="0"/>
              </a:rPr>
              <a:t>; </a:t>
            </a:r>
          </a:p>
          <a:p>
            <a:pPr marL="0" indent="0" algn="just" eaLnBrk="1" hangingPunct="1">
              <a:lnSpc>
                <a:spcPct val="100000"/>
              </a:lnSpc>
              <a:buFont typeface="Wingdings" pitchFamily="2" charset="2"/>
              <a:buChar char=""/>
            </a:pPr>
            <a:r>
              <a:rPr lang="en-US" altLang="en-US" sz="1600" cap="none" dirty="0" smtClean="0">
                <a:latin typeface="Chaparral Pro Light"/>
                <a:cs typeface="Times New Roman" pitchFamily="18" charset="0"/>
              </a:rPr>
              <a:t>cabinet director; </a:t>
            </a:r>
          </a:p>
          <a:p>
            <a:pPr marL="0" indent="0" algn="just" eaLnBrk="1" hangingPunct="1">
              <a:lnSpc>
                <a:spcPct val="100000"/>
              </a:lnSpc>
              <a:buFont typeface="Wingdings" pitchFamily="2" charset="2"/>
              <a:buChar char=""/>
            </a:pPr>
            <a:r>
              <a:rPr lang="en-US" altLang="en-US" sz="1600" cap="none" dirty="0" smtClean="0">
                <a:latin typeface="Chaparral Pro Light"/>
                <a:cs typeface="Times New Roman" pitchFamily="18" charset="0"/>
              </a:rPr>
              <a:t>cabinet medical; </a:t>
            </a:r>
          </a:p>
          <a:p>
            <a:pPr marL="0" indent="0" algn="just" eaLnBrk="1" hangingPunct="1">
              <a:lnSpc>
                <a:spcPct val="100000"/>
              </a:lnSpc>
              <a:buFont typeface="Wingdings" pitchFamily="2" charset="2"/>
              <a:buChar char=""/>
            </a:pPr>
            <a:r>
              <a:rPr lang="en-US" altLang="en-US" sz="1600" cap="none" dirty="0" smtClean="0">
                <a:latin typeface="Chaparral Pro Light"/>
                <a:cs typeface="Times New Roman" pitchFamily="18" charset="0"/>
              </a:rPr>
              <a:t>cabinet </a:t>
            </a:r>
            <a:r>
              <a:rPr lang="en-US" altLang="en-US" sz="1600" cap="none" dirty="0" err="1" smtClean="0">
                <a:latin typeface="Chaparral Pro Light"/>
                <a:cs typeface="Times New Roman" pitchFamily="18" charset="0"/>
              </a:rPr>
              <a:t>psihologic</a:t>
            </a:r>
            <a:r>
              <a:rPr lang="en-US" altLang="en-US" sz="1600" cap="none" dirty="0" smtClean="0">
                <a:latin typeface="Chaparral Pro Light"/>
                <a:cs typeface="Times New Roman" pitchFamily="18" charset="0"/>
              </a:rPr>
              <a:t>;</a:t>
            </a:r>
          </a:p>
          <a:p>
            <a:pPr marL="0" indent="0" algn="just" eaLnBrk="1" hangingPunct="1">
              <a:lnSpc>
                <a:spcPct val="100000"/>
              </a:lnSpc>
              <a:buFont typeface="Wingdings" pitchFamily="2" charset="2"/>
              <a:buChar char=""/>
            </a:pPr>
            <a:r>
              <a:rPr lang="en-US" altLang="en-US" sz="1600" cap="none" dirty="0" err="1" smtClean="0">
                <a:latin typeface="Chaparral Pro Light"/>
                <a:cs typeface="Times New Roman" pitchFamily="18" charset="0"/>
              </a:rPr>
              <a:t>grupuri</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sanitare</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adecvate</a:t>
            </a:r>
            <a:r>
              <a:rPr lang="en-US" altLang="en-US" sz="1600" cap="none" dirty="0" smtClean="0">
                <a:latin typeface="Chaparral Pro Light"/>
                <a:cs typeface="Times New Roman" pitchFamily="18" charset="0"/>
              </a:rPr>
              <a:t>; </a:t>
            </a:r>
          </a:p>
          <a:p>
            <a:pPr marL="0" indent="0" algn="just" eaLnBrk="1" hangingPunct="1">
              <a:lnSpc>
                <a:spcPct val="100000"/>
              </a:lnSpc>
              <a:buFont typeface="Wingdings" pitchFamily="2" charset="2"/>
              <a:buChar char=""/>
            </a:pPr>
            <a:r>
              <a:rPr lang="en-US" altLang="en-US" sz="1600" cap="none" dirty="0" err="1" smtClean="0">
                <a:latin typeface="Chaparral Pro Light"/>
                <a:cs typeface="Times New Roman" pitchFamily="18" charset="0"/>
              </a:rPr>
              <a:t>bucătărie</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utilată</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corespunzător</a:t>
            </a:r>
            <a:r>
              <a:rPr lang="en-US" altLang="en-US" sz="1600" cap="none" dirty="0" smtClean="0">
                <a:latin typeface="Chaparral Pro Light"/>
                <a:cs typeface="Times New Roman" pitchFamily="18" charset="0"/>
              </a:rPr>
              <a:t> ;</a:t>
            </a:r>
          </a:p>
          <a:p>
            <a:pPr marL="0" indent="0" algn="just" eaLnBrk="1" hangingPunct="1">
              <a:lnSpc>
                <a:spcPct val="100000"/>
              </a:lnSpc>
              <a:buFont typeface="Wingdings" pitchFamily="2" charset="2"/>
              <a:buChar char=""/>
            </a:pPr>
            <a:r>
              <a:rPr lang="en-US" altLang="en-US" sz="1600" cap="none" dirty="0" err="1" smtClean="0">
                <a:latin typeface="Chaparral Pro Light"/>
                <a:cs typeface="Times New Roman" pitchFamily="18" charset="0"/>
              </a:rPr>
              <a:t>spălătorie</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centrala</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termică</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proprie</a:t>
            </a:r>
            <a:r>
              <a:rPr lang="en-US" altLang="en-US" sz="1600" cap="none" dirty="0" smtClean="0">
                <a:latin typeface="Chaparral Pro Light"/>
                <a:cs typeface="Times New Roman" pitchFamily="18" charset="0"/>
              </a:rPr>
              <a:t>;</a:t>
            </a:r>
          </a:p>
          <a:p>
            <a:pPr marL="0" indent="0" algn="just" eaLnBrk="1" hangingPunct="1">
              <a:lnSpc>
                <a:spcPct val="100000"/>
              </a:lnSpc>
              <a:buFont typeface="Wingdings" pitchFamily="2" charset="2"/>
              <a:buChar char=""/>
            </a:pPr>
            <a:r>
              <a:rPr lang="en-US" altLang="en-US" sz="1600" cap="none" dirty="0" err="1" smtClean="0">
                <a:latin typeface="Chaparral Pro Light"/>
                <a:cs typeface="Times New Roman" pitchFamily="18" charset="0"/>
              </a:rPr>
              <a:t>spațiu</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verde</a:t>
            </a:r>
            <a:r>
              <a:rPr lang="en-US" altLang="en-US" sz="1600" cap="none" dirty="0" smtClean="0">
                <a:latin typeface="Chaparral Pro Light"/>
                <a:cs typeface="Times New Roman" pitchFamily="18" charset="0"/>
              </a:rPr>
              <a:t>/loc de </a:t>
            </a:r>
            <a:r>
              <a:rPr lang="en-US" altLang="en-US" sz="1600" cap="none" dirty="0" err="1" smtClean="0">
                <a:latin typeface="Chaparral Pro Light"/>
                <a:cs typeface="Times New Roman" pitchFamily="18" charset="0"/>
              </a:rPr>
              <a:t>joacă</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pentru</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copii</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utilat</a:t>
            </a:r>
            <a:r>
              <a:rPr lang="en-US" altLang="en-US" sz="1600" cap="none" dirty="0" smtClean="0">
                <a:latin typeface="Chaparral Pro Light"/>
                <a:cs typeface="Times New Roman" pitchFamily="18" charset="0"/>
              </a:rPr>
              <a:t> cu </a:t>
            </a:r>
            <a:r>
              <a:rPr lang="en-US" altLang="en-US" sz="1600" cap="none" dirty="0" err="1" smtClean="0">
                <a:latin typeface="Chaparral Pro Light"/>
                <a:cs typeface="Times New Roman" pitchFamily="18" charset="0"/>
              </a:rPr>
              <a:t>aparate</a:t>
            </a:r>
            <a:r>
              <a:rPr lang="en-US" altLang="en-US" sz="1600" cap="none" dirty="0" smtClean="0">
                <a:latin typeface="Chaparral Pro Light"/>
                <a:cs typeface="Times New Roman" pitchFamily="18" charset="0"/>
              </a:rPr>
              <a:t> de </a:t>
            </a:r>
            <a:r>
              <a:rPr lang="en-US" altLang="en-US" sz="1600" cap="none" dirty="0" err="1" smtClean="0">
                <a:latin typeface="Chaparral Pro Light"/>
                <a:cs typeface="Times New Roman" pitchFamily="18" charset="0"/>
              </a:rPr>
              <a:t>joacă</a:t>
            </a:r>
            <a:r>
              <a:rPr lang="en-US" altLang="en-US" sz="1600" cap="none" dirty="0" smtClean="0">
                <a:latin typeface="Chaparral Pro Light"/>
                <a:cs typeface="Times New Roman" pitchFamily="18" charset="0"/>
              </a:rPr>
              <a:t>;</a:t>
            </a:r>
          </a:p>
          <a:p>
            <a:pPr marL="0" indent="0" algn="just" eaLnBrk="1" hangingPunct="1">
              <a:lnSpc>
                <a:spcPct val="100000"/>
              </a:lnSpc>
              <a:buFont typeface="Wingdings" pitchFamily="2" charset="2"/>
              <a:buChar char=""/>
            </a:pPr>
            <a:r>
              <a:rPr lang="en-US" altLang="en-US" sz="1600" cap="none" dirty="0" err="1" smtClean="0">
                <a:latin typeface="Chaparral Pro Light"/>
                <a:cs typeface="Times New Roman" pitchFamily="18" charset="0"/>
              </a:rPr>
              <a:t>teren</a:t>
            </a:r>
            <a:r>
              <a:rPr lang="en-US" altLang="en-US" sz="1600" cap="none" dirty="0" smtClean="0">
                <a:latin typeface="Chaparral Pro Light"/>
                <a:cs typeface="Times New Roman" pitchFamily="18" charset="0"/>
              </a:rPr>
              <a:t> de sport artificial;</a:t>
            </a:r>
          </a:p>
          <a:p>
            <a:pPr marL="0" indent="0" algn="just" eaLnBrk="1" hangingPunct="1">
              <a:lnSpc>
                <a:spcPct val="100000"/>
              </a:lnSpc>
              <a:buFont typeface="Wingdings" pitchFamily="2" charset="2"/>
              <a:buChar char=""/>
            </a:pPr>
            <a:r>
              <a:rPr lang="en-US" altLang="en-US" sz="1600" cap="none" dirty="0" err="1" smtClean="0">
                <a:latin typeface="Chaparral Pro Light"/>
                <a:cs typeface="Times New Roman" pitchFamily="18" charset="0"/>
              </a:rPr>
              <a:t>alte</a:t>
            </a:r>
            <a:r>
              <a:rPr lang="en-US" altLang="en-US" sz="1600" cap="none" dirty="0" smtClean="0">
                <a:latin typeface="Chaparral Pro Light"/>
                <a:cs typeface="Times New Roman" pitchFamily="18" charset="0"/>
              </a:rPr>
              <a:t> spa</a:t>
            </a:r>
            <a:r>
              <a:rPr lang="ro-RO" altLang="en-US" sz="1600" cap="none" dirty="0" smtClean="0">
                <a:latin typeface="Chaparral Pro Light"/>
                <a:cs typeface="Times New Roman" pitchFamily="18" charset="0"/>
              </a:rPr>
              <a:t>ţ</a:t>
            </a:r>
            <a:r>
              <a:rPr lang="en-US" altLang="en-US" sz="1600" cap="none" dirty="0" smtClean="0">
                <a:latin typeface="Chaparral Pro Light"/>
                <a:cs typeface="Times New Roman" pitchFamily="18" charset="0"/>
              </a:rPr>
              <a:t>ii ale </a:t>
            </a:r>
            <a:r>
              <a:rPr lang="en-US" altLang="en-US" sz="1600" cap="none" dirty="0" err="1" smtClean="0">
                <a:latin typeface="Chaparral Pro Light"/>
                <a:cs typeface="Times New Roman" pitchFamily="18" charset="0"/>
              </a:rPr>
              <a:t>compartimentului</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administrativ</a:t>
            </a:r>
            <a:r>
              <a:rPr lang="en-US" altLang="en-US" sz="1600" cap="none" dirty="0" smtClean="0">
                <a:latin typeface="Chaparral Pro Light"/>
                <a:cs typeface="Times New Roman" pitchFamily="18" charset="0"/>
              </a:rPr>
              <a:t> </a:t>
            </a:r>
            <a:r>
              <a:rPr lang="en-US" altLang="en-US" sz="1600" cap="none" dirty="0" err="1" smtClean="0">
                <a:latin typeface="Chaparral Pro Light"/>
                <a:cs typeface="Times New Roman" pitchFamily="18" charset="0"/>
              </a:rPr>
              <a:t>gospodăresc</a:t>
            </a:r>
            <a:r>
              <a:rPr lang="en-US" altLang="en-US" sz="1600" cap="none" dirty="0" smtClean="0">
                <a:latin typeface="Chaparral Pro Light"/>
                <a:cs typeface="Times New Roman" pitchFamily="18" charset="0"/>
              </a:rPr>
              <a:t>;</a:t>
            </a:r>
          </a:p>
          <a:p>
            <a:pPr marL="0" indent="0" algn="just" eaLnBrk="1" hangingPunct="1">
              <a:lnSpc>
                <a:spcPct val="100000"/>
              </a:lnSpc>
              <a:buFont typeface="Wingdings" pitchFamily="2" charset="2"/>
              <a:buChar char=""/>
            </a:pPr>
            <a:r>
              <a:rPr lang="pt-BR" altLang="en-US" sz="1600" cap="none" dirty="0" smtClean="0">
                <a:latin typeface="Chaparral Pro Light"/>
                <a:cs typeface="Times New Roman" pitchFamily="18" charset="0"/>
              </a:rPr>
              <a:t>material educa</a:t>
            </a:r>
            <a:r>
              <a:rPr lang="ro-RO" altLang="en-US" sz="1600" cap="none" dirty="0" smtClean="0">
                <a:latin typeface="Chaparral Pro Light"/>
                <a:cs typeface="Times New Roman" pitchFamily="18" charset="0"/>
              </a:rPr>
              <a:t>ţi</a:t>
            </a:r>
            <a:r>
              <a:rPr lang="pt-BR" altLang="en-US" sz="1600" cap="none" dirty="0" smtClean="0">
                <a:latin typeface="Chaparral Pro Light"/>
                <a:cs typeface="Times New Roman" pitchFamily="18" charset="0"/>
              </a:rPr>
              <a:t>onal de calitate.</a:t>
            </a:r>
            <a:endParaRPr lang="ro-RO" altLang="en-US" sz="1600" cap="none" dirty="0" smtClean="0">
              <a:latin typeface="Chaparral Pro Light"/>
              <a:cs typeface="Times New Roman" pitchFamily="18" charset="0"/>
            </a:endParaRPr>
          </a:p>
          <a:p>
            <a:pPr marL="0" indent="0" algn="just" eaLnBrk="1" hangingPunct="1">
              <a:lnSpc>
                <a:spcPct val="100000"/>
              </a:lnSpc>
              <a:buFont typeface="Wingdings" pitchFamily="2" charset="2"/>
              <a:buChar char=""/>
            </a:pPr>
            <a:r>
              <a:rPr lang="ro-RO" altLang="en-US" sz="1600" cap="none" dirty="0" smtClean="0">
                <a:latin typeface="Chaparral Pro Light"/>
                <a:cs typeface="Times New Roman" pitchFamily="18" charset="0"/>
              </a:rPr>
              <a:t>izolator</a:t>
            </a:r>
            <a:endParaRPr lang="en-US" altLang="en-US" sz="1600" cap="none" dirty="0" smtClean="0">
              <a:latin typeface="Chaparral Pro Light"/>
              <a:cs typeface="Times New Roman" pitchFamily="18" charset="0"/>
            </a:endParaRPr>
          </a:p>
        </p:txBody>
      </p:sp>
      <p:sp>
        <p:nvSpPr>
          <p:cNvPr id="4" name="Substituent text 2"/>
          <p:cNvSpPr txBox="1">
            <a:spLocks noChangeArrowheads="1"/>
          </p:cNvSpPr>
          <p:nvPr/>
        </p:nvSpPr>
        <p:spPr bwMode="auto">
          <a:xfrm>
            <a:off x="357158" y="260350"/>
            <a:ext cx="8786842" cy="792163"/>
          </a:xfrm>
          <a:prstGeom prst="rect">
            <a:avLst/>
          </a:prstGeom>
          <a:noFill/>
          <a:ln w="9525">
            <a:noFill/>
            <a:miter lim="800000"/>
            <a:headEnd/>
            <a:tailEnd/>
          </a:ln>
        </p:spPr>
        <p:txBody>
          <a:bodyPr anchor="ctr"/>
          <a:lstStyle/>
          <a:p>
            <a:pPr marL="228600" indent="-228600" algn="ctr" eaLnBrk="1" hangingPunct="1">
              <a:lnSpc>
                <a:spcPct val="150000"/>
              </a:lnSpc>
              <a:spcBef>
                <a:spcPts val="1000"/>
              </a:spcBef>
              <a:buClr>
                <a:srgbClr val="000000"/>
              </a:buClr>
            </a:pPr>
            <a:r>
              <a:rPr lang="ro-RO" altLang="en-US" sz="2400" b="1" dirty="0">
                <a:solidFill>
                  <a:srgbClr val="000000"/>
                </a:solidFill>
                <a:latin typeface="Chaparral Pro Light"/>
                <a:cs typeface="Times New Roman" pitchFamily="18" charset="0"/>
              </a:rPr>
              <a:t> </a:t>
            </a:r>
            <a:r>
              <a:rPr lang="en-US" altLang="en-US" sz="2400" b="1" dirty="0">
                <a:solidFill>
                  <a:srgbClr val="000000"/>
                </a:solidFill>
                <a:latin typeface="Chaparral Pro Light"/>
                <a:cs typeface="Times New Roman" pitchFamily="18" charset="0"/>
              </a:rPr>
              <a:t>O</a:t>
            </a:r>
            <a:r>
              <a:rPr lang="ro-RO" altLang="en-US" sz="2400" b="1" dirty="0">
                <a:solidFill>
                  <a:srgbClr val="000000"/>
                </a:solidFill>
                <a:latin typeface="Chaparral Pro Light"/>
                <a:cs typeface="Times New Roman" pitchFamily="18" charset="0"/>
              </a:rPr>
              <a:t>FERTA</a:t>
            </a:r>
            <a:r>
              <a:rPr lang="en-US" altLang="en-US" sz="2400" b="1" dirty="0">
                <a:solidFill>
                  <a:srgbClr val="000000"/>
                </a:solidFill>
                <a:latin typeface="Chaparral Pro Light"/>
                <a:cs typeface="Times New Roman" pitchFamily="18" charset="0"/>
              </a:rPr>
              <a:t> </a:t>
            </a:r>
            <a:r>
              <a:rPr lang="en-US" altLang="en-US" sz="2400" b="1" dirty="0" smtClean="0">
                <a:solidFill>
                  <a:srgbClr val="000000"/>
                </a:solidFill>
                <a:latin typeface="Chaparral Pro Light"/>
                <a:cs typeface="Times New Roman" pitchFamily="18" charset="0"/>
              </a:rPr>
              <a:t>GPP O LUME MINUNATA CURTEA DE ARGES</a:t>
            </a:r>
            <a:endParaRPr lang="ro-RO" altLang="en-US" sz="2400" dirty="0">
              <a:solidFill>
                <a:srgbClr val="000000"/>
              </a:solidFill>
              <a:latin typeface="Chaparral Pro Light"/>
              <a:cs typeface="Times New Roman" pitchFamily="18" charset="0"/>
            </a:endParaRPr>
          </a:p>
          <a:p>
            <a:pPr marL="228600" indent="-228600" algn="ctr" eaLnBrk="1" hangingPunct="1">
              <a:lnSpc>
                <a:spcPct val="120000"/>
              </a:lnSpc>
              <a:spcBef>
                <a:spcPts val="1000"/>
              </a:spcBef>
              <a:buClr>
                <a:schemeClr val="tx1"/>
              </a:buClr>
              <a:buFont typeface="Arial" pitchFamily="34" charset="0"/>
              <a:buNone/>
            </a:pPr>
            <a:endParaRPr lang="ro-RO" altLang="en-US" sz="1600" dirty="0">
              <a:latin typeface="Tw Cen MT" pitchFamily="34" charset="-18"/>
            </a:endParaRPr>
          </a:p>
        </p:txBody>
      </p:sp>
      <p:pic>
        <p:nvPicPr>
          <p:cNvPr id="2" name="Imagine 1">
            <a:hlinkClick r:id="" action="ppaction://media"/>
          </p:cNvPr>
          <p:cNvPicPr>
            <a:picLocks noRot="1" noChangeAspect="1"/>
          </p:cNvPicPr>
          <p:nvPr>
            <a:videoFile r:link="rId2"/>
          </p:nvPr>
        </p:nvPicPr>
        <p:blipFill>
          <a:blip r:embed="rId5" cstate="print"/>
          <a:srcRect/>
          <a:stretch>
            <a:fillRect/>
          </a:stretch>
        </p:blipFill>
        <p:spPr bwMode="auto">
          <a:xfrm>
            <a:off x="8318500" y="6032500"/>
            <a:ext cx="609600" cy="609600"/>
          </a:xfrm>
          <a:prstGeom prst="rect">
            <a:avLst/>
          </a:prstGeom>
          <a:noFill/>
          <a:ln w="9525">
            <a:noFill/>
            <a:miter lim="800000"/>
            <a:headEnd/>
            <a:tailEnd/>
          </a:ln>
        </p:spPr>
      </p:pic>
    </p:spTree>
    <p:custDataLst>
      <p:tags r:id="rId1"/>
    </p:custDataLst>
  </p:cSld>
  <p:clrMapOvr>
    <a:masterClrMapping/>
  </p:clrMapOvr>
  <p:transition spd="slow" advClick="0" advTm="26081"/>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xit" presetSubtype="0" fill="hold" nodeType="clickEffect">
                                  <p:stCondLst>
                                    <p:cond delay="0"/>
                                  </p:stCondLst>
                                  <p:childTnLst>
                                    <p:anim calcmode="lin" valueType="num">
                                      <p:cBhvr>
                                        <p:cTn id="10" dur="1000"/>
                                        <p:tgtEl>
                                          <p:spTgt spid="9218"/>
                                        </p:tgtEl>
                                        <p:attrNameLst>
                                          <p:attrName>ppt_w</p:attrName>
                                        </p:attrNameLst>
                                      </p:cBhvr>
                                      <p:tavLst>
                                        <p:tav tm="0">
                                          <p:val>
                                            <p:strVal val="ppt_w"/>
                                          </p:val>
                                        </p:tav>
                                        <p:tav tm="100000">
                                          <p:val>
                                            <p:fltVal val="0"/>
                                          </p:val>
                                        </p:tav>
                                      </p:tavLst>
                                    </p:anim>
                                    <p:anim calcmode="lin" valueType="num">
                                      <p:cBhvr>
                                        <p:cTn id="11" dur="1000"/>
                                        <p:tgtEl>
                                          <p:spTgt spid="9218"/>
                                        </p:tgtEl>
                                        <p:attrNameLst>
                                          <p:attrName>ppt_h</p:attrName>
                                        </p:attrNameLst>
                                      </p:cBhvr>
                                      <p:tavLst>
                                        <p:tav tm="0">
                                          <p:val>
                                            <p:strVal val="ppt_h"/>
                                          </p:val>
                                        </p:tav>
                                        <p:tav tm="100000">
                                          <p:val>
                                            <p:fltVal val="0"/>
                                          </p:val>
                                        </p:tav>
                                      </p:tavLst>
                                    </p:anim>
                                    <p:anim calcmode="lin" valueType="num">
                                      <p:cBhvr>
                                        <p:cTn id="12" dur="1000"/>
                                        <p:tgtEl>
                                          <p:spTgt spid="9218"/>
                                        </p:tgtEl>
                                        <p:attrNameLst>
                                          <p:attrName>style.rotation</p:attrName>
                                        </p:attrNameLst>
                                      </p:cBhvr>
                                      <p:tavLst>
                                        <p:tav tm="0">
                                          <p:val>
                                            <p:fltVal val="0"/>
                                          </p:val>
                                        </p:tav>
                                        <p:tav tm="100000">
                                          <p:val>
                                            <p:fltVal val="90"/>
                                          </p:val>
                                        </p:tav>
                                      </p:tavLst>
                                    </p:anim>
                                    <p:animEffect transition="out" filter="fade">
                                      <p:cBhvr>
                                        <p:cTn id="13" dur="1000"/>
                                        <p:tgtEl>
                                          <p:spTgt spid="9218"/>
                                        </p:tgtEl>
                                      </p:cBhvr>
                                    </p:animEffect>
                                    <p:set>
                                      <p:cBhvr>
                                        <p:cTn id="14" dur="1" fill="hold">
                                          <p:stCondLst>
                                            <p:cond delay="999"/>
                                          </p:stCondLst>
                                        </p:cTn>
                                        <p:tgtEl>
                                          <p:spTgt spid="9218"/>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5" presetClass="exit" presetSubtype="10" fill="hold" nodeType="clickEffect">
                                  <p:stCondLst>
                                    <p:cond delay="0"/>
                                  </p:stCondLst>
                                  <p:childTnLst>
                                    <p:animEffect transition="out" filter="checkerboard(across)">
                                      <p:cBhvr>
                                        <p:cTn id="18" dur="500"/>
                                        <p:tgtEl>
                                          <p:spTgt spid="6">
                                            <p:txEl>
                                              <p:pRg st="0" end="0"/>
                                            </p:txEl>
                                          </p:spTgt>
                                        </p:tgtEl>
                                      </p:cBhvr>
                                    </p:animEffect>
                                    <p:set>
                                      <p:cBhvr>
                                        <p:cTn id="19" dur="1" fill="hold">
                                          <p:stCondLst>
                                            <p:cond delay="499"/>
                                          </p:stCondLst>
                                        </p:cTn>
                                        <p:tgtEl>
                                          <p:spTgt spid="6">
                                            <p:txEl>
                                              <p:pRg st="0" end="0"/>
                                            </p:txEl>
                                          </p:spTgt>
                                        </p:tgtEl>
                                        <p:attrNameLst>
                                          <p:attrName>style.visibility</p:attrName>
                                        </p:attrNameLst>
                                      </p:cBhvr>
                                      <p:to>
                                        <p:strVal val="hidden"/>
                                      </p:to>
                                    </p:set>
                                  </p:childTnLst>
                                </p:cTn>
                              </p:par>
                              <p:par>
                                <p:cTn id="20" presetID="5" presetClass="exit" presetSubtype="10" fill="hold" nodeType="withEffect">
                                  <p:stCondLst>
                                    <p:cond delay="0"/>
                                  </p:stCondLst>
                                  <p:childTnLst>
                                    <p:animEffect transition="out" filter="checkerboard(across)">
                                      <p:cBhvr>
                                        <p:cTn id="21" dur="500"/>
                                        <p:tgtEl>
                                          <p:spTgt spid="6">
                                            <p:txEl>
                                              <p:pRg st="1" end="1"/>
                                            </p:txEl>
                                          </p:spTgt>
                                        </p:tgtEl>
                                      </p:cBhvr>
                                    </p:animEffect>
                                    <p:set>
                                      <p:cBhvr>
                                        <p:cTn id="22" dur="1" fill="hold">
                                          <p:stCondLst>
                                            <p:cond delay="499"/>
                                          </p:stCondLst>
                                        </p:cTn>
                                        <p:tgtEl>
                                          <p:spTgt spid="6">
                                            <p:txEl>
                                              <p:pRg st="1" end="1"/>
                                            </p:txEl>
                                          </p:spTgt>
                                        </p:tgtEl>
                                        <p:attrNameLst>
                                          <p:attrName>style.visibility</p:attrName>
                                        </p:attrNameLst>
                                      </p:cBhvr>
                                      <p:to>
                                        <p:strVal val="hidden"/>
                                      </p:to>
                                    </p:set>
                                  </p:childTnLst>
                                </p:cTn>
                              </p:par>
                              <p:par>
                                <p:cTn id="23" presetID="5" presetClass="exit" presetSubtype="10" fill="hold" nodeType="withEffect">
                                  <p:stCondLst>
                                    <p:cond delay="0"/>
                                  </p:stCondLst>
                                  <p:childTnLst>
                                    <p:animEffect transition="out" filter="checkerboard(across)">
                                      <p:cBhvr>
                                        <p:cTn id="24" dur="500"/>
                                        <p:tgtEl>
                                          <p:spTgt spid="6">
                                            <p:txEl>
                                              <p:pRg st="2" end="2"/>
                                            </p:txEl>
                                          </p:spTgt>
                                        </p:tgtEl>
                                      </p:cBhvr>
                                    </p:animEffect>
                                    <p:set>
                                      <p:cBhvr>
                                        <p:cTn id="25" dur="1" fill="hold">
                                          <p:stCondLst>
                                            <p:cond delay="499"/>
                                          </p:stCondLst>
                                        </p:cTn>
                                        <p:tgtEl>
                                          <p:spTgt spid="6">
                                            <p:txEl>
                                              <p:pRg st="2" end="2"/>
                                            </p:txEl>
                                          </p:spTgt>
                                        </p:tgtEl>
                                        <p:attrNameLst>
                                          <p:attrName>style.visibility</p:attrName>
                                        </p:attrNameLst>
                                      </p:cBhvr>
                                      <p:to>
                                        <p:strVal val="hidden"/>
                                      </p:to>
                                    </p:set>
                                  </p:childTnLst>
                                </p:cTn>
                              </p:par>
                              <p:par>
                                <p:cTn id="26" presetID="5" presetClass="exit" presetSubtype="10" fill="hold" nodeType="withEffect">
                                  <p:stCondLst>
                                    <p:cond delay="0"/>
                                  </p:stCondLst>
                                  <p:childTnLst>
                                    <p:animEffect transition="out" filter="checkerboard(across)">
                                      <p:cBhvr>
                                        <p:cTn id="27" dur="500"/>
                                        <p:tgtEl>
                                          <p:spTgt spid="6">
                                            <p:txEl>
                                              <p:pRg st="3" end="3"/>
                                            </p:txEl>
                                          </p:spTgt>
                                        </p:tgtEl>
                                      </p:cBhvr>
                                    </p:animEffect>
                                    <p:set>
                                      <p:cBhvr>
                                        <p:cTn id="28" dur="1" fill="hold">
                                          <p:stCondLst>
                                            <p:cond delay="499"/>
                                          </p:stCondLst>
                                        </p:cTn>
                                        <p:tgtEl>
                                          <p:spTgt spid="6">
                                            <p:txEl>
                                              <p:pRg st="3" end="3"/>
                                            </p:txEl>
                                          </p:spTgt>
                                        </p:tgtEl>
                                        <p:attrNameLst>
                                          <p:attrName>style.visibility</p:attrName>
                                        </p:attrNameLst>
                                      </p:cBhvr>
                                      <p:to>
                                        <p:strVal val="hidden"/>
                                      </p:to>
                                    </p:set>
                                  </p:childTnLst>
                                </p:cTn>
                              </p:par>
                              <p:par>
                                <p:cTn id="29" presetID="5" presetClass="exit" presetSubtype="10" fill="hold" nodeType="withEffect">
                                  <p:stCondLst>
                                    <p:cond delay="0"/>
                                  </p:stCondLst>
                                  <p:childTnLst>
                                    <p:animEffect transition="out" filter="checkerboard(across)">
                                      <p:cBhvr>
                                        <p:cTn id="30" dur="500"/>
                                        <p:tgtEl>
                                          <p:spTgt spid="6">
                                            <p:txEl>
                                              <p:pRg st="4" end="4"/>
                                            </p:txEl>
                                          </p:spTgt>
                                        </p:tgtEl>
                                      </p:cBhvr>
                                    </p:animEffect>
                                    <p:set>
                                      <p:cBhvr>
                                        <p:cTn id="31" dur="1" fill="hold">
                                          <p:stCondLst>
                                            <p:cond delay="499"/>
                                          </p:stCondLst>
                                        </p:cTn>
                                        <p:tgtEl>
                                          <p:spTgt spid="6">
                                            <p:txEl>
                                              <p:pRg st="4" end="4"/>
                                            </p:txEl>
                                          </p:spTgt>
                                        </p:tgtEl>
                                        <p:attrNameLst>
                                          <p:attrName>style.visibility</p:attrName>
                                        </p:attrNameLst>
                                      </p:cBhvr>
                                      <p:to>
                                        <p:strVal val="hidden"/>
                                      </p:to>
                                    </p:set>
                                  </p:childTnLst>
                                </p:cTn>
                              </p:par>
                              <p:par>
                                <p:cTn id="32" presetID="5" presetClass="exit" presetSubtype="10" fill="hold" nodeType="withEffect">
                                  <p:stCondLst>
                                    <p:cond delay="0"/>
                                  </p:stCondLst>
                                  <p:childTnLst>
                                    <p:animEffect transition="out" filter="checkerboard(across)">
                                      <p:cBhvr>
                                        <p:cTn id="33" dur="500"/>
                                        <p:tgtEl>
                                          <p:spTgt spid="6">
                                            <p:txEl>
                                              <p:pRg st="5" end="5"/>
                                            </p:txEl>
                                          </p:spTgt>
                                        </p:tgtEl>
                                      </p:cBhvr>
                                    </p:animEffect>
                                    <p:set>
                                      <p:cBhvr>
                                        <p:cTn id="34" dur="1" fill="hold">
                                          <p:stCondLst>
                                            <p:cond delay="499"/>
                                          </p:stCondLst>
                                        </p:cTn>
                                        <p:tgtEl>
                                          <p:spTgt spid="6">
                                            <p:txEl>
                                              <p:pRg st="5" end="5"/>
                                            </p:txEl>
                                          </p:spTgt>
                                        </p:tgtEl>
                                        <p:attrNameLst>
                                          <p:attrName>style.visibility</p:attrName>
                                        </p:attrNameLst>
                                      </p:cBhvr>
                                      <p:to>
                                        <p:strVal val="hidden"/>
                                      </p:to>
                                    </p:set>
                                  </p:childTnLst>
                                </p:cTn>
                              </p:par>
                              <p:par>
                                <p:cTn id="35" presetID="5" presetClass="exit" presetSubtype="10" fill="hold" nodeType="withEffect">
                                  <p:stCondLst>
                                    <p:cond delay="0"/>
                                  </p:stCondLst>
                                  <p:childTnLst>
                                    <p:animEffect transition="out" filter="checkerboard(across)">
                                      <p:cBhvr>
                                        <p:cTn id="36" dur="500"/>
                                        <p:tgtEl>
                                          <p:spTgt spid="6">
                                            <p:txEl>
                                              <p:pRg st="6" end="6"/>
                                            </p:txEl>
                                          </p:spTgt>
                                        </p:tgtEl>
                                      </p:cBhvr>
                                    </p:animEffect>
                                    <p:set>
                                      <p:cBhvr>
                                        <p:cTn id="37" dur="1" fill="hold">
                                          <p:stCondLst>
                                            <p:cond delay="499"/>
                                          </p:stCondLst>
                                        </p:cTn>
                                        <p:tgtEl>
                                          <p:spTgt spid="6">
                                            <p:txEl>
                                              <p:pRg st="6" end="6"/>
                                            </p:txEl>
                                          </p:spTgt>
                                        </p:tgtEl>
                                        <p:attrNameLst>
                                          <p:attrName>style.visibility</p:attrName>
                                        </p:attrNameLst>
                                      </p:cBhvr>
                                      <p:to>
                                        <p:strVal val="hidden"/>
                                      </p:to>
                                    </p:set>
                                  </p:childTnLst>
                                </p:cTn>
                              </p:par>
                              <p:par>
                                <p:cTn id="38" presetID="5" presetClass="exit" presetSubtype="10" fill="hold" nodeType="withEffect">
                                  <p:stCondLst>
                                    <p:cond delay="0"/>
                                  </p:stCondLst>
                                  <p:childTnLst>
                                    <p:animEffect transition="out" filter="checkerboard(across)">
                                      <p:cBhvr>
                                        <p:cTn id="39" dur="500"/>
                                        <p:tgtEl>
                                          <p:spTgt spid="6">
                                            <p:txEl>
                                              <p:pRg st="7" end="7"/>
                                            </p:txEl>
                                          </p:spTgt>
                                        </p:tgtEl>
                                      </p:cBhvr>
                                    </p:animEffect>
                                    <p:set>
                                      <p:cBhvr>
                                        <p:cTn id="40" dur="1" fill="hold">
                                          <p:stCondLst>
                                            <p:cond delay="499"/>
                                          </p:stCondLst>
                                        </p:cTn>
                                        <p:tgtEl>
                                          <p:spTgt spid="6">
                                            <p:txEl>
                                              <p:pRg st="7" end="7"/>
                                            </p:txEl>
                                          </p:spTgt>
                                        </p:tgtEl>
                                        <p:attrNameLst>
                                          <p:attrName>style.visibility</p:attrName>
                                        </p:attrNameLst>
                                      </p:cBhvr>
                                      <p:to>
                                        <p:strVal val="hidden"/>
                                      </p:to>
                                    </p:set>
                                  </p:childTnLst>
                                </p:cTn>
                              </p:par>
                              <p:par>
                                <p:cTn id="41" presetID="5" presetClass="exit" presetSubtype="10" fill="hold" nodeType="withEffect">
                                  <p:stCondLst>
                                    <p:cond delay="0"/>
                                  </p:stCondLst>
                                  <p:childTnLst>
                                    <p:animEffect transition="out" filter="checkerboard(across)">
                                      <p:cBhvr>
                                        <p:cTn id="42" dur="500"/>
                                        <p:tgtEl>
                                          <p:spTgt spid="6">
                                            <p:txEl>
                                              <p:pRg st="8" end="8"/>
                                            </p:txEl>
                                          </p:spTgt>
                                        </p:tgtEl>
                                      </p:cBhvr>
                                    </p:animEffect>
                                    <p:set>
                                      <p:cBhvr>
                                        <p:cTn id="43" dur="1" fill="hold">
                                          <p:stCondLst>
                                            <p:cond delay="499"/>
                                          </p:stCondLst>
                                        </p:cTn>
                                        <p:tgtEl>
                                          <p:spTgt spid="6">
                                            <p:txEl>
                                              <p:pRg st="8" end="8"/>
                                            </p:txEl>
                                          </p:spTgt>
                                        </p:tgtEl>
                                        <p:attrNameLst>
                                          <p:attrName>style.visibility</p:attrName>
                                        </p:attrNameLst>
                                      </p:cBhvr>
                                      <p:to>
                                        <p:strVal val="hidden"/>
                                      </p:to>
                                    </p:set>
                                  </p:childTnLst>
                                </p:cTn>
                              </p:par>
                              <p:par>
                                <p:cTn id="44" presetID="5" presetClass="exit" presetSubtype="10" fill="hold" nodeType="withEffect">
                                  <p:stCondLst>
                                    <p:cond delay="0"/>
                                  </p:stCondLst>
                                  <p:childTnLst>
                                    <p:animEffect transition="out" filter="checkerboard(across)">
                                      <p:cBhvr>
                                        <p:cTn id="45" dur="500"/>
                                        <p:tgtEl>
                                          <p:spTgt spid="6">
                                            <p:txEl>
                                              <p:pRg st="9" end="9"/>
                                            </p:txEl>
                                          </p:spTgt>
                                        </p:tgtEl>
                                      </p:cBhvr>
                                    </p:animEffect>
                                    <p:set>
                                      <p:cBhvr>
                                        <p:cTn id="46" dur="1" fill="hold">
                                          <p:stCondLst>
                                            <p:cond delay="499"/>
                                          </p:stCondLst>
                                        </p:cTn>
                                        <p:tgtEl>
                                          <p:spTgt spid="6">
                                            <p:txEl>
                                              <p:pRg st="9" end="9"/>
                                            </p:txEl>
                                          </p:spTgt>
                                        </p:tgtEl>
                                        <p:attrNameLst>
                                          <p:attrName>style.visibility</p:attrName>
                                        </p:attrNameLst>
                                      </p:cBhvr>
                                      <p:to>
                                        <p:strVal val="hidden"/>
                                      </p:to>
                                    </p:set>
                                  </p:childTnLst>
                                </p:cTn>
                              </p:par>
                              <p:par>
                                <p:cTn id="47" presetID="5" presetClass="exit" presetSubtype="10" fill="hold" nodeType="withEffect">
                                  <p:stCondLst>
                                    <p:cond delay="0"/>
                                  </p:stCondLst>
                                  <p:childTnLst>
                                    <p:animEffect transition="out" filter="checkerboard(across)">
                                      <p:cBhvr>
                                        <p:cTn id="48" dur="500"/>
                                        <p:tgtEl>
                                          <p:spTgt spid="6">
                                            <p:txEl>
                                              <p:pRg st="10" end="10"/>
                                            </p:txEl>
                                          </p:spTgt>
                                        </p:tgtEl>
                                      </p:cBhvr>
                                    </p:animEffect>
                                    <p:set>
                                      <p:cBhvr>
                                        <p:cTn id="49" dur="1" fill="hold">
                                          <p:stCondLst>
                                            <p:cond delay="499"/>
                                          </p:stCondLst>
                                        </p:cTn>
                                        <p:tgtEl>
                                          <p:spTgt spid="6">
                                            <p:txEl>
                                              <p:pRg st="10" end="10"/>
                                            </p:txEl>
                                          </p:spTgt>
                                        </p:tgtEl>
                                        <p:attrNameLst>
                                          <p:attrName>style.visibility</p:attrName>
                                        </p:attrNameLst>
                                      </p:cBhvr>
                                      <p:to>
                                        <p:strVal val="hidden"/>
                                      </p:to>
                                    </p:set>
                                  </p:childTnLst>
                                </p:cTn>
                              </p:par>
                              <p:par>
                                <p:cTn id="50" presetID="5" presetClass="exit" presetSubtype="10" fill="hold" nodeType="withEffect">
                                  <p:stCondLst>
                                    <p:cond delay="0"/>
                                  </p:stCondLst>
                                  <p:childTnLst>
                                    <p:animEffect transition="out" filter="checkerboard(across)">
                                      <p:cBhvr>
                                        <p:cTn id="51" dur="500"/>
                                        <p:tgtEl>
                                          <p:spTgt spid="6">
                                            <p:txEl>
                                              <p:pRg st="11" end="11"/>
                                            </p:txEl>
                                          </p:spTgt>
                                        </p:tgtEl>
                                      </p:cBhvr>
                                    </p:animEffect>
                                    <p:set>
                                      <p:cBhvr>
                                        <p:cTn id="52" dur="1" fill="hold">
                                          <p:stCondLst>
                                            <p:cond delay="499"/>
                                          </p:stCondLst>
                                        </p:cTn>
                                        <p:tgtEl>
                                          <p:spTgt spid="6">
                                            <p:txEl>
                                              <p:pRg st="11" end="11"/>
                                            </p:txEl>
                                          </p:spTgt>
                                        </p:tgtEl>
                                        <p:attrNameLst>
                                          <p:attrName>style.visibility</p:attrName>
                                        </p:attrNameLst>
                                      </p:cBhvr>
                                      <p:to>
                                        <p:strVal val="hidden"/>
                                      </p:to>
                                    </p:set>
                                  </p:childTnLst>
                                </p:cTn>
                              </p:par>
                              <p:par>
                                <p:cTn id="53" presetID="5" presetClass="exit" presetSubtype="10" fill="hold" nodeType="withEffect">
                                  <p:stCondLst>
                                    <p:cond delay="0"/>
                                  </p:stCondLst>
                                  <p:childTnLst>
                                    <p:animEffect transition="out" filter="checkerboard(across)">
                                      <p:cBhvr>
                                        <p:cTn id="54" dur="500"/>
                                        <p:tgtEl>
                                          <p:spTgt spid="6">
                                            <p:txEl>
                                              <p:pRg st="12" end="12"/>
                                            </p:txEl>
                                          </p:spTgt>
                                        </p:tgtEl>
                                      </p:cBhvr>
                                    </p:animEffect>
                                    <p:set>
                                      <p:cBhvr>
                                        <p:cTn id="55" dur="1" fill="hold">
                                          <p:stCondLst>
                                            <p:cond delay="499"/>
                                          </p:stCondLst>
                                        </p:cTn>
                                        <p:tgtEl>
                                          <p:spTgt spid="6">
                                            <p:txEl>
                                              <p:pRg st="12" end="12"/>
                                            </p:txEl>
                                          </p:spTgt>
                                        </p:tgtEl>
                                        <p:attrNameLst>
                                          <p:attrName>style.visibility</p:attrName>
                                        </p:attrNameLst>
                                      </p:cBhvr>
                                      <p:to>
                                        <p:strVal val="hidden"/>
                                      </p:to>
                                    </p:set>
                                  </p:childTnLst>
                                </p:cTn>
                              </p:par>
                              <p:par>
                                <p:cTn id="56" presetID="5" presetClass="exit" presetSubtype="10" fill="hold" nodeType="withEffect">
                                  <p:stCondLst>
                                    <p:cond delay="0"/>
                                  </p:stCondLst>
                                  <p:childTnLst>
                                    <p:animEffect transition="out" filter="checkerboard(across)">
                                      <p:cBhvr>
                                        <p:cTn id="57" dur="500"/>
                                        <p:tgtEl>
                                          <p:spTgt spid="6">
                                            <p:txEl>
                                              <p:pRg st="13" end="13"/>
                                            </p:txEl>
                                          </p:spTgt>
                                        </p:tgtEl>
                                      </p:cBhvr>
                                    </p:animEffect>
                                    <p:set>
                                      <p:cBhvr>
                                        <p:cTn id="58" dur="1" fill="hold">
                                          <p:stCondLst>
                                            <p:cond delay="499"/>
                                          </p:stCondLst>
                                        </p:cTn>
                                        <p:tgtEl>
                                          <p:spTgt spid="6">
                                            <p:txEl>
                                              <p:pRg st="13" end="13"/>
                                            </p:txEl>
                                          </p:spTgt>
                                        </p:tgtEl>
                                        <p:attrNameLst>
                                          <p:attrName>style.visibility</p:attrName>
                                        </p:attrNameLst>
                                      </p:cBhvr>
                                      <p:to>
                                        <p:strVal val="hidden"/>
                                      </p:to>
                                    </p:set>
                                  </p:childTnLst>
                                </p:cTn>
                              </p:par>
                              <p:par>
                                <p:cTn id="59" presetID="5" presetClass="exit" presetSubtype="10" fill="hold" nodeType="withEffect">
                                  <p:stCondLst>
                                    <p:cond delay="0"/>
                                  </p:stCondLst>
                                  <p:childTnLst>
                                    <p:animEffect transition="out" filter="checkerboard(across)">
                                      <p:cBhvr>
                                        <p:cTn id="60" dur="500"/>
                                        <p:tgtEl>
                                          <p:spTgt spid="6">
                                            <p:txEl>
                                              <p:pRg st="14" end="14"/>
                                            </p:txEl>
                                          </p:spTgt>
                                        </p:tgtEl>
                                      </p:cBhvr>
                                    </p:animEffect>
                                    <p:set>
                                      <p:cBhvr>
                                        <p:cTn id="61" dur="1" fill="hold">
                                          <p:stCondLst>
                                            <p:cond delay="499"/>
                                          </p:stCondLst>
                                        </p:cTn>
                                        <p:tgtEl>
                                          <p:spTgt spid="6">
                                            <p:txEl>
                                              <p:pRg st="14" end="14"/>
                                            </p:txEl>
                                          </p:spTgt>
                                        </p:tgtEl>
                                        <p:attrNameLst>
                                          <p:attrName>style.visibility</p:attrName>
                                        </p:attrNameLst>
                                      </p:cBhvr>
                                      <p:to>
                                        <p:strVal val="hidden"/>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55" presetClass="exit" presetSubtype="0" fill="hold" nodeType="clickEffect">
                                  <p:stCondLst>
                                    <p:cond delay="0"/>
                                  </p:stCondLst>
                                  <p:childTnLst>
                                    <p:anim calcmode="lin" valueType="num">
                                      <p:cBhvr>
                                        <p:cTn id="65" dur="1000"/>
                                        <p:tgtEl>
                                          <p:spTgt spid="4">
                                            <p:txEl>
                                              <p:pRg st="0" end="0"/>
                                            </p:txEl>
                                          </p:spTgt>
                                        </p:tgtEl>
                                        <p:attrNameLst>
                                          <p:attrName>ppt_w</p:attrName>
                                        </p:attrNameLst>
                                      </p:cBhvr>
                                      <p:tavLst>
                                        <p:tav tm="0">
                                          <p:val>
                                            <p:strVal val="ppt_w"/>
                                          </p:val>
                                        </p:tav>
                                        <p:tav tm="100000">
                                          <p:val>
                                            <p:strVal val="ppt_w*0.70"/>
                                          </p:val>
                                        </p:tav>
                                      </p:tavLst>
                                    </p:anim>
                                    <p:anim calcmode="lin" valueType="num">
                                      <p:cBhvr>
                                        <p:cTn id="66" dur="1000"/>
                                        <p:tgtEl>
                                          <p:spTgt spid="4">
                                            <p:txEl>
                                              <p:pRg st="0" end="0"/>
                                            </p:txEl>
                                          </p:spTgt>
                                        </p:tgtEl>
                                        <p:attrNameLst>
                                          <p:attrName>ppt_h</p:attrName>
                                        </p:attrNameLst>
                                      </p:cBhvr>
                                      <p:tavLst>
                                        <p:tav tm="0">
                                          <p:val>
                                            <p:strVal val="ppt_h"/>
                                          </p:val>
                                        </p:tav>
                                        <p:tav tm="100000">
                                          <p:val>
                                            <p:strVal val="ppt_h"/>
                                          </p:val>
                                        </p:tav>
                                      </p:tavLst>
                                    </p:anim>
                                    <p:animEffect transition="out" filter="fade">
                                      <p:cBhvr>
                                        <p:cTn id="67" dur="1000"/>
                                        <p:tgtEl>
                                          <p:spTgt spid="4">
                                            <p:txEl>
                                              <p:pRg st="0" end="0"/>
                                            </p:txEl>
                                          </p:spTgt>
                                        </p:tgtEl>
                                      </p:cBhvr>
                                    </p:animEffect>
                                    <p:set>
                                      <p:cBhvr>
                                        <p:cTn id="68" dur="1" fill="hold">
                                          <p:stCondLst>
                                            <p:cond delay="999"/>
                                          </p:stCondLst>
                                        </p:cTn>
                                        <p:tgtEl>
                                          <p:spTgt spid="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69" fill="hold" display="0">
                  <p:stCondLst>
                    <p:cond delay="indefinite"/>
                  </p:stCondLst>
                  <p:endCondLst>
                    <p:cond evt="onStopAudio" delay="0">
                      <p:tgtEl>
                        <p:sldTgt/>
                      </p:tgtEl>
                    </p:cond>
                  </p:end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ChangeArrowheads="1"/>
          </p:cNvSpPr>
          <p:nvPr>
            <p:ph type="title"/>
          </p:nvPr>
        </p:nvSpPr>
        <p:spPr bwMode="auto">
          <a:xfrm>
            <a:off x="323850" y="285750"/>
            <a:ext cx="5472113" cy="1071563"/>
          </a:xfrm>
        </p:spPr>
        <p:txBody>
          <a:bodyPr wrap="square" numCol="1" anchorCtr="0" compatLnSpc="1">
            <a:prstTxWarp prst="textNoShape">
              <a:avLst/>
            </a:prstTxWarp>
          </a:bodyPr>
          <a:lstStyle/>
          <a:p>
            <a:pPr marL="457200" indent="-457200" eaLnBrk="1" hangingPunct="1">
              <a:buFont typeface="Wingdings" pitchFamily="2" charset="2"/>
              <a:buChar char="q"/>
            </a:pPr>
            <a:r>
              <a:rPr lang="pt-BR" altLang="en-US" sz="2400" b="1" cap="none" smtClean="0">
                <a:latin typeface="Chaparral Pro Light"/>
                <a:cs typeface="Times New Roman" pitchFamily="18" charset="0"/>
              </a:rPr>
              <a:t>O</a:t>
            </a:r>
            <a:r>
              <a:rPr lang="ro-RO" altLang="en-US" sz="2400" b="1" cap="none" smtClean="0">
                <a:latin typeface="Chaparral Pro Light"/>
                <a:cs typeface="Times New Roman" pitchFamily="18" charset="0"/>
              </a:rPr>
              <a:t>FERTA </a:t>
            </a:r>
            <a:r>
              <a:rPr lang="pt-BR" altLang="en-US" sz="2400" b="1" cap="none" smtClean="0">
                <a:latin typeface="Chaparral Pro Light"/>
                <a:cs typeface="Times New Roman" pitchFamily="18" charset="0"/>
              </a:rPr>
              <a:t>EDUCAȚIONAL</a:t>
            </a:r>
            <a:r>
              <a:rPr lang="ro-RO" altLang="en-US" sz="2400" b="1" cap="none" smtClean="0">
                <a:latin typeface="Chaparral Pro Light"/>
                <a:cs typeface="Times New Roman" pitchFamily="18" charset="0"/>
              </a:rPr>
              <a:t>Ă </a:t>
            </a:r>
            <a:endParaRPr lang="en-US" altLang="en-US" sz="2400" cap="none" smtClean="0">
              <a:latin typeface="Chaparral Pro Light"/>
              <a:ea typeface="BatangChe" pitchFamily="49" charset="-127"/>
            </a:endParaRPr>
          </a:p>
        </p:txBody>
      </p:sp>
      <p:pic>
        <p:nvPicPr>
          <p:cNvPr id="10243" name="Picture 3" descr="I:\JPG-poze gradinita\23022211_1516739045074673_699939355_n.jpg"/>
          <p:cNvPicPr>
            <a:picLocks noGrp="1" noChangeAspect="1" noChangeArrowheads="1"/>
          </p:cNvPicPr>
          <p:nvPr>
            <p:ph sz="quarter" idx="13"/>
          </p:nvPr>
        </p:nvPicPr>
        <p:blipFill>
          <a:blip r:embed="rId4" cstate="print"/>
          <a:srcRect/>
          <a:stretch>
            <a:fillRect/>
          </a:stretch>
        </p:blipFill>
        <p:spPr bwMode="auto">
          <a:xfrm>
            <a:off x="6196211" y="260350"/>
            <a:ext cx="2624261" cy="2592388"/>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ontent Placeholder 5"/>
          <p:cNvSpPr>
            <a:spLocks noGrp="1"/>
          </p:cNvSpPr>
          <p:nvPr>
            <p:ph sz="quarter" idx="14"/>
          </p:nvPr>
        </p:nvSpPr>
        <p:spPr>
          <a:xfrm>
            <a:off x="163513" y="1071563"/>
            <a:ext cx="6051550" cy="5237162"/>
          </a:xfrm>
        </p:spPr>
        <p:txBody>
          <a:bodyPr wrap="square" numCol="1" anchor="t" anchorCtr="0" compatLnSpc="1">
            <a:prstTxWarp prst="textNoShape">
              <a:avLst/>
            </a:prstTxWarp>
            <a:noAutofit/>
          </a:bodyPr>
          <a:lstStyle/>
          <a:p>
            <a:pPr marL="304800" indent="-304800" eaLnBrk="1" hangingPunct="1">
              <a:lnSpc>
                <a:spcPct val="100000"/>
              </a:lnSpc>
              <a:spcBef>
                <a:spcPct val="0"/>
              </a:spcBef>
              <a:buFont typeface="Wingdings" panose="05000000000000000000" pitchFamily="2" charset="2"/>
              <a:buChar char=""/>
              <a:defRPr/>
            </a:pPr>
            <a:r>
              <a:rPr lang="pt-BR" altLang="en-US" cap="none" dirty="0">
                <a:latin typeface="Chaparral Pro Light"/>
                <a:cs typeface="Times New Roman" panose="02020603050405020304" pitchFamily="18" charset="0"/>
              </a:rPr>
              <a:t>Curriculum-ul parcurs respectă programa pentru </a:t>
            </a:r>
            <a:endParaRPr lang="ro-RO" altLang="en-US" cap="none" dirty="0">
              <a:latin typeface="Chaparral Pro Light"/>
              <a:cs typeface="Times New Roman" panose="02020603050405020304" pitchFamily="18" charset="0"/>
            </a:endParaRPr>
          </a:p>
          <a:p>
            <a:pPr marL="304800" indent="-304800" eaLnBrk="1" hangingPunct="1">
              <a:lnSpc>
                <a:spcPct val="100000"/>
              </a:lnSpc>
              <a:spcBef>
                <a:spcPct val="0"/>
              </a:spcBef>
              <a:buFont typeface="Arial" pitchFamily="34" charset="0"/>
              <a:buNone/>
              <a:defRPr/>
            </a:pPr>
            <a:r>
              <a:rPr lang="pt-BR" altLang="en-US" cap="none" dirty="0">
                <a:latin typeface="Chaparral Pro Light"/>
                <a:cs typeface="Times New Roman" panose="02020603050405020304" pitchFamily="18" charset="0"/>
              </a:rPr>
              <a:t>educaţia timpurie a copiilor cu vârsta cuprinsă între </a:t>
            </a:r>
            <a:r>
              <a:rPr lang="ro-RO" altLang="en-US" cap="none" dirty="0">
                <a:latin typeface="Chaparral Pro Light"/>
                <a:cs typeface="Times New Roman" panose="02020603050405020304" pitchFamily="18" charset="0"/>
              </a:rPr>
              <a:t> 1</a:t>
            </a:r>
            <a:r>
              <a:rPr lang="pt-BR" altLang="en-US" cap="none" dirty="0" smtClean="0">
                <a:latin typeface="Chaparral Pro Light"/>
                <a:cs typeface="Times New Roman" panose="02020603050405020304" pitchFamily="18" charset="0"/>
              </a:rPr>
              <a:t> </a:t>
            </a:r>
            <a:r>
              <a:rPr lang="pt-BR" altLang="en-US" cap="none" dirty="0">
                <a:latin typeface="Chaparral Pro Light"/>
                <a:cs typeface="Times New Roman" panose="02020603050405020304" pitchFamily="18" charset="0"/>
              </a:rPr>
              <a:t>şi 6/7 ani, avizată de MEN.</a:t>
            </a:r>
            <a:endParaRPr lang="en-US" altLang="en-US" cap="none" dirty="0">
              <a:latin typeface="Chaparral Pro Light"/>
              <a:cs typeface="Times New Roman" panose="02020603050405020304" pitchFamily="18" charset="0"/>
            </a:endParaRPr>
          </a:p>
          <a:p>
            <a:pPr eaLnBrk="1" hangingPunct="1">
              <a:lnSpc>
                <a:spcPct val="100000"/>
              </a:lnSpc>
              <a:defRPr/>
            </a:pPr>
            <a:r>
              <a:rPr lang="pt-BR" altLang="en-US" cap="none" dirty="0">
                <a:latin typeface="Chaparral Pro Light"/>
                <a:cs typeface="Times New Roman" panose="02020603050405020304" pitchFamily="18" charset="0"/>
              </a:rPr>
              <a:t>cursuri opţionale – curriculum la decizia şcolii</a:t>
            </a:r>
            <a:r>
              <a:rPr lang="ro-RO" altLang="en-US" cap="none" dirty="0">
                <a:latin typeface="Chaparral Pro Light"/>
                <a:cs typeface="Times New Roman" panose="02020603050405020304" pitchFamily="18" charset="0"/>
              </a:rPr>
              <a:t>:</a:t>
            </a:r>
          </a:p>
          <a:p>
            <a:pPr marL="0" indent="0" eaLnBrk="1" hangingPunct="1">
              <a:buNone/>
              <a:defRPr/>
            </a:pPr>
            <a:r>
              <a:rPr lang="pt-BR" sz="1000" dirty="0" smtClean="0">
                <a:latin typeface="Times New Roman" panose="02020603050405020304" pitchFamily="18" charset="0"/>
                <a:cs typeface="Times New Roman" panose="02020603050405020304" pitchFamily="18" charset="0"/>
              </a:rPr>
              <a:t>Grupa MARE A </a:t>
            </a:r>
            <a:r>
              <a:rPr lang="pt-BR" sz="1000" dirty="0" smtClean="0">
                <a:latin typeface="Times New Roman" panose="02020603050405020304" pitchFamily="18" charset="0"/>
                <a:cs typeface="Times New Roman" panose="02020603050405020304" pitchFamily="18" charset="0"/>
              </a:rPr>
              <a:t>,,</a:t>
            </a:r>
            <a:r>
              <a:rPr lang="vi-VN" sz="1000" dirty="0" smtClean="0">
                <a:latin typeface="Times New Roman" panose="02020603050405020304" pitchFamily="18" charset="0"/>
                <a:cs typeface="Times New Roman" panose="02020603050405020304" pitchFamily="18" charset="0"/>
              </a:rPr>
              <a:t>Să</a:t>
            </a:r>
            <a:r>
              <a:rPr lang="ro-RO" sz="1000" dirty="0" smtClean="0">
                <a:latin typeface="Times New Roman" panose="02020603050405020304" pitchFamily="18" charset="0"/>
                <a:cs typeface="Times New Roman" panose="02020603050405020304" pitchFamily="18" charset="0"/>
              </a:rPr>
              <a:t> vorbim corect</a:t>
            </a:r>
            <a:r>
              <a:rPr lang="pt-BR" sz="1000" dirty="0" smtClean="0">
                <a:latin typeface="Times New Roman" panose="02020603050405020304" pitchFamily="18" charset="0"/>
                <a:cs typeface="Times New Roman" panose="02020603050405020304" pitchFamily="18" charset="0"/>
              </a:rPr>
              <a:t>"  </a:t>
            </a:r>
            <a:r>
              <a:rPr lang="pt-BR" sz="1000" dirty="0" smtClean="0">
                <a:latin typeface="Times New Roman" panose="02020603050405020304" pitchFamily="18" charset="0"/>
                <a:cs typeface="Times New Roman" panose="02020603050405020304" pitchFamily="18" charset="0"/>
              </a:rPr>
              <a:t>(</a:t>
            </a:r>
            <a:r>
              <a:rPr lang="en-US" sz="1000" dirty="0" smtClean="0">
                <a:latin typeface="Times New Roman" panose="02020603050405020304" pitchFamily="18" charset="0"/>
                <a:cs typeface="Times New Roman" panose="02020603050405020304" pitchFamily="18" charset="0"/>
              </a:rPr>
              <a:t>d</a:t>
            </a:r>
            <a:r>
              <a:rPr lang="ro-RO" sz="1000" dirty="0" smtClean="0">
                <a:latin typeface="Times New Roman" panose="02020603050405020304" pitchFamily="18" charset="0"/>
                <a:cs typeface="Times New Roman" panose="02020603050405020304" pitchFamily="18" charset="0"/>
              </a:rPr>
              <a:t>lc</a:t>
            </a:r>
            <a:r>
              <a:rPr lang="pt-BR" sz="1000" dirty="0" smtClean="0">
                <a:latin typeface="Times New Roman" panose="02020603050405020304" pitchFamily="18" charset="0"/>
                <a:cs typeface="Times New Roman" panose="02020603050405020304" pitchFamily="18" charset="0"/>
              </a:rPr>
              <a:t>)</a:t>
            </a:r>
            <a:r>
              <a:rPr lang="en-US" sz="1000" dirty="0" smtClean="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nistor maria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tudose virginia</a:t>
            </a:r>
            <a:endParaRPr lang="ro-RO" sz="1000" dirty="0" smtClean="0">
              <a:latin typeface="Times New Roman" panose="02020603050405020304" pitchFamily="18" charset="0"/>
              <a:cs typeface="Times New Roman" panose="02020603050405020304" pitchFamily="18" charset="0"/>
            </a:endParaRPr>
          </a:p>
          <a:p>
            <a:pPr marL="0" indent="0" eaLnBrk="1" hangingPunct="1">
              <a:buNone/>
              <a:defRPr/>
            </a:pPr>
            <a:r>
              <a:rPr lang="ro-RO" sz="1000" dirty="0" smtClean="0">
                <a:latin typeface="Times New Roman" panose="02020603050405020304" pitchFamily="18" charset="0"/>
                <a:cs typeface="Times New Roman" panose="02020603050405020304" pitchFamily="18" charset="0"/>
              </a:rPr>
              <a:t>GRUPA MARE B </a:t>
            </a:r>
            <a:r>
              <a:rPr lang="ro-RO" sz="1000" dirty="0" smtClean="0">
                <a:latin typeface="Times New Roman" panose="02020603050405020304" pitchFamily="18" charset="0"/>
                <a:cs typeface="Times New Roman" panose="02020603050405020304" pitchFamily="18" charset="0"/>
              </a:rPr>
              <a:t>,,castelul povestilor </a:t>
            </a:r>
            <a:r>
              <a:rPr lang="pt-BR" sz="1000" dirty="0" smtClean="0">
                <a:latin typeface="Times New Roman" panose="02020603050405020304" pitchFamily="18" charset="0"/>
                <a:cs typeface="Times New Roman" panose="02020603050405020304" pitchFamily="18" charset="0"/>
              </a:rPr>
              <a:t>"  </a:t>
            </a:r>
            <a:r>
              <a:rPr lang="pt-BR" sz="1000" dirty="0" smtClean="0">
                <a:latin typeface="Times New Roman" panose="02020603050405020304" pitchFamily="18" charset="0"/>
                <a:cs typeface="Times New Roman" panose="02020603050405020304" pitchFamily="18" charset="0"/>
              </a:rPr>
              <a:t>(</a:t>
            </a:r>
            <a:r>
              <a:rPr lang="ro-RO" sz="1000" dirty="0" smtClean="0">
                <a:latin typeface="Times New Roman" panose="02020603050405020304" pitchFamily="18" charset="0"/>
                <a:cs typeface="Times New Roman" panose="02020603050405020304" pitchFamily="18" charset="0"/>
              </a:rPr>
              <a:t>dlc</a:t>
            </a:r>
            <a:r>
              <a:rPr lang="pt-BR" sz="1000" dirty="0" smtClean="0">
                <a:latin typeface="Times New Roman" panose="02020603050405020304" pitchFamily="18" charset="0"/>
                <a:cs typeface="Times New Roman" panose="02020603050405020304" pitchFamily="18" charset="0"/>
              </a:rPr>
              <a:t>)</a:t>
            </a:r>
            <a:r>
              <a:rPr lang="en-US" sz="1000" dirty="0" smtClean="0">
                <a:latin typeface="Times New Roman" panose="02020603050405020304" pitchFamily="18" charset="0"/>
                <a:cs typeface="Times New Roman" panose="02020603050405020304" pitchFamily="18" charset="0"/>
              </a:rPr>
              <a:t> – </a:t>
            </a:r>
            <a:r>
              <a:rPr lang="ro-RO" sz="1000" dirty="0" smtClean="0">
                <a:latin typeface="Times New Roman" panose="02020603050405020304" pitchFamily="18" charset="0"/>
                <a:cs typeface="Times New Roman" panose="02020603050405020304" pitchFamily="18" charset="0"/>
              </a:rPr>
              <a:t>herisanu maria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simescu carmen</a:t>
            </a:r>
            <a:endParaRPr lang="en-US" sz="1000" dirty="0" smtClean="0">
              <a:latin typeface="Times New Roman" panose="02020603050405020304" pitchFamily="18" charset="0"/>
              <a:cs typeface="Times New Roman" panose="02020603050405020304" pitchFamily="18" charset="0"/>
            </a:endParaRPr>
          </a:p>
          <a:p>
            <a:pPr marL="0" indent="0" eaLnBrk="1" hangingPunct="1">
              <a:buNone/>
              <a:defRPr/>
            </a:pPr>
            <a:r>
              <a:rPr lang="en-US" sz="1000" dirty="0" smtClean="0">
                <a:latin typeface="Times New Roman" panose="02020603050405020304" pitchFamily="18" charset="0"/>
                <a:cs typeface="Times New Roman" panose="02020603050405020304" pitchFamily="18" charset="0"/>
              </a:rPr>
              <a:t> </a:t>
            </a:r>
            <a:r>
              <a:rPr lang="en-US" sz="1000" dirty="0" err="1" smtClean="0">
                <a:latin typeface="Times New Roman" panose="02020603050405020304" pitchFamily="18" charset="0"/>
                <a:cs typeface="Times New Roman" panose="02020603050405020304" pitchFamily="18" charset="0"/>
              </a:rPr>
              <a:t>grupa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MARE C ,, </a:t>
            </a:r>
            <a:r>
              <a:rPr lang="ro-RO" sz="1000" dirty="0" smtClean="0">
                <a:latin typeface="Times New Roman" panose="02020603050405020304" pitchFamily="18" charset="0"/>
                <a:cs typeface="Times New Roman" panose="02020603050405020304" pitchFamily="18" charset="0"/>
              </a:rPr>
              <a:t>matematica distractiva</a:t>
            </a:r>
            <a:r>
              <a:rPr lang="pt-BR" sz="1000" dirty="0" smtClean="0">
                <a:latin typeface="Times New Roman" panose="02020603050405020304" pitchFamily="18" charset="0"/>
                <a:cs typeface="Times New Roman" panose="02020603050405020304" pitchFamily="18" charset="0"/>
              </a:rPr>
              <a:t> </a:t>
            </a:r>
            <a:r>
              <a:rPr lang="pt-BR"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dş</a:t>
            </a:r>
            <a:r>
              <a:rPr lang="pt-BR" sz="1000" dirty="0" smtClean="0">
                <a:latin typeface="Times New Roman" panose="02020603050405020304" pitchFamily="18" charset="0"/>
                <a:cs typeface="Times New Roman" panose="02020603050405020304" pitchFamily="18" charset="0"/>
              </a:rPr>
              <a:t>)</a:t>
            </a:r>
            <a:r>
              <a:rPr lang="en-US" sz="1000" dirty="0" smtClean="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chitu raluca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arion madalina</a:t>
            </a:r>
          </a:p>
          <a:p>
            <a:pPr marL="0" indent="0" eaLnBrk="1" hangingPunct="1">
              <a:buNone/>
              <a:defRPr/>
            </a:pPr>
            <a:r>
              <a:rPr lang="en-US" sz="1000" dirty="0" err="1" smtClean="0">
                <a:latin typeface="Times New Roman" panose="02020603050405020304" pitchFamily="18" charset="0"/>
                <a:cs typeface="Times New Roman" panose="02020603050405020304" pitchFamily="18" charset="0"/>
              </a:rPr>
              <a:t>grupa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MARE d</a:t>
            </a:r>
            <a:r>
              <a:rPr lang="ro-RO" sz="1000" dirty="0" smtClean="0">
                <a:latin typeface="Times New Roman" panose="02020603050405020304" pitchFamily="18" charset="0"/>
                <a:cs typeface="Times New Roman" panose="02020603050405020304" pitchFamily="18" charset="0"/>
              </a:rPr>
              <a:t>,, jocul numerelor</a:t>
            </a:r>
            <a:r>
              <a:rPr lang="pt-BR" sz="1000" dirty="0" smtClean="0">
                <a:latin typeface="Times New Roman" panose="02020603050405020304" pitchFamily="18" charset="0"/>
                <a:cs typeface="Times New Roman" panose="02020603050405020304" pitchFamily="18" charset="0"/>
              </a:rPr>
              <a:t>"  </a:t>
            </a:r>
            <a:r>
              <a:rPr lang="pt-BR" sz="1000" dirty="0" smtClean="0">
                <a:latin typeface="Times New Roman" panose="02020603050405020304" pitchFamily="18" charset="0"/>
                <a:cs typeface="Times New Roman" panose="02020603050405020304" pitchFamily="18" charset="0"/>
              </a:rPr>
              <a:t>(</a:t>
            </a:r>
            <a:r>
              <a:rPr lang="ro-RO" sz="1000" dirty="0" smtClean="0">
                <a:latin typeface="Times New Roman" panose="02020603050405020304" pitchFamily="18" charset="0"/>
                <a:cs typeface="Times New Roman" panose="02020603050405020304" pitchFamily="18" charset="0"/>
              </a:rPr>
              <a:t>dş</a:t>
            </a:r>
            <a:r>
              <a:rPr lang="pt-BR" sz="1000" dirty="0" smtClean="0">
                <a:latin typeface="Times New Roman" panose="02020603050405020304" pitchFamily="18" charset="0"/>
                <a:cs typeface="Times New Roman" panose="02020603050405020304" pitchFamily="18" charset="0"/>
              </a:rPr>
              <a:t>)</a:t>
            </a:r>
            <a:r>
              <a:rPr lang="en-US" sz="1000" dirty="0" smtClean="0">
                <a:latin typeface="Times New Roman" panose="02020603050405020304" pitchFamily="18" charset="0"/>
                <a:cs typeface="Times New Roman" panose="02020603050405020304" pitchFamily="18" charset="0"/>
              </a:rPr>
              <a:t> – </a:t>
            </a:r>
            <a:r>
              <a:rPr lang="ro-RO" sz="1000" dirty="0" smtClean="0">
                <a:latin typeface="Times New Roman" panose="02020603050405020304" pitchFamily="18" charset="0"/>
                <a:cs typeface="Times New Roman" panose="02020603050405020304" pitchFamily="18" charset="0"/>
              </a:rPr>
              <a:t>boboc corina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froane ionela</a:t>
            </a:r>
            <a:endParaRPr lang="en-US" sz="1000" dirty="0">
              <a:latin typeface="Times New Roman" panose="02020603050405020304" pitchFamily="18" charset="0"/>
              <a:cs typeface="Times New Roman" panose="02020603050405020304" pitchFamily="18" charset="0"/>
            </a:endParaRPr>
          </a:p>
          <a:p>
            <a:pPr marL="0" indent="0" eaLnBrk="1" hangingPunct="1">
              <a:buNone/>
              <a:defRPr/>
            </a:pPr>
            <a:r>
              <a:rPr lang="en-US" sz="1000" dirty="0" err="1" smtClean="0">
                <a:latin typeface="Times New Roman" panose="02020603050405020304" pitchFamily="18" charset="0"/>
                <a:cs typeface="Times New Roman" panose="02020603050405020304" pitchFamily="18" charset="0"/>
              </a:rPr>
              <a:t>grupa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MIJLOCIE A ,, </a:t>
            </a:r>
            <a:r>
              <a:rPr lang="ro-RO" sz="1000" dirty="0" smtClean="0">
                <a:latin typeface="Times New Roman" panose="02020603050405020304" pitchFamily="18" charset="0"/>
                <a:cs typeface="Times New Roman" panose="02020603050405020304" pitchFamily="18" charset="0"/>
              </a:rPr>
              <a:t>cu emotiile la joacă</a:t>
            </a:r>
            <a:r>
              <a:rPr lang="pt-BR" sz="1000" dirty="0" smtClean="0">
                <a:latin typeface="Times New Roman" panose="02020603050405020304" pitchFamily="18" charset="0"/>
                <a:cs typeface="Times New Roman" panose="02020603050405020304" pitchFamily="18" charset="0"/>
              </a:rPr>
              <a:t>"  </a:t>
            </a:r>
            <a:r>
              <a:rPr lang="pt-BR" sz="1000" dirty="0" smtClean="0">
                <a:latin typeface="Times New Roman" panose="02020603050405020304" pitchFamily="18" charset="0"/>
                <a:cs typeface="Times New Roman" panose="02020603050405020304" pitchFamily="18" charset="0"/>
              </a:rPr>
              <a:t>(</a:t>
            </a:r>
            <a:r>
              <a:rPr lang="ro-RO" sz="1000" dirty="0" smtClean="0">
                <a:latin typeface="Times New Roman" panose="02020603050405020304" pitchFamily="18" charset="0"/>
                <a:cs typeface="Times New Roman" panose="02020603050405020304" pitchFamily="18" charset="0"/>
              </a:rPr>
              <a:t>dlc-dec-dos</a:t>
            </a:r>
            <a:r>
              <a:rPr lang="en-US" sz="1000" dirty="0" smtClean="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puiu irina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holdarascu carmen</a:t>
            </a:r>
            <a:endParaRPr lang="en-US" sz="1000" dirty="0" smtClean="0">
              <a:latin typeface="Times New Roman" panose="02020603050405020304" pitchFamily="18" charset="0"/>
              <a:cs typeface="Times New Roman" panose="02020603050405020304" pitchFamily="18" charset="0"/>
            </a:endParaRPr>
          </a:p>
          <a:p>
            <a:pPr marL="0" indent="0" eaLnBrk="1" hangingPunct="1">
              <a:buNone/>
              <a:defRPr/>
            </a:pPr>
            <a:r>
              <a:rPr lang="en-US" sz="1000" dirty="0" err="1" smtClean="0">
                <a:latin typeface="Times New Roman" panose="02020603050405020304" pitchFamily="18" charset="0"/>
                <a:cs typeface="Times New Roman" panose="02020603050405020304" pitchFamily="18" charset="0"/>
              </a:rPr>
              <a:t>grupa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MIJLOCIE </a:t>
            </a:r>
            <a:r>
              <a:rPr lang="en-US" sz="1000" dirty="0" smtClean="0">
                <a:latin typeface="Times New Roman" panose="02020603050405020304" pitchFamily="18" charset="0"/>
                <a:cs typeface="Times New Roman" panose="02020603050405020304" pitchFamily="18" charset="0"/>
              </a:rPr>
              <a:t>b</a:t>
            </a:r>
            <a:r>
              <a:rPr lang="ro-RO" sz="1000" dirty="0" smtClean="0">
                <a:latin typeface="Times New Roman" panose="02020603050405020304" pitchFamily="18" charset="0"/>
                <a:cs typeface="Times New Roman" panose="02020603050405020304" pitchFamily="18" charset="0"/>
              </a:rPr>
              <a:t> ,, </a:t>
            </a:r>
            <a:r>
              <a:rPr lang="ro-RO" sz="1000" dirty="0" smtClean="0">
                <a:latin typeface="Times New Roman" panose="02020603050405020304" pitchFamily="18" charset="0"/>
                <a:cs typeface="Times New Roman" panose="02020603050405020304" pitchFamily="18" charset="0"/>
              </a:rPr>
              <a:t>jocul emotiilor in culori</a:t>
            </a:r>
            <a:r>
              <a:rPr lang="pt-BR" sz="1000" dirty="0" smtClean="0">
                <a:latin typeface="Times New Roman" panose="02020603050405020304" pitchFamily="18" charset="0"/>
                <a:cs typeface="Times New Roman" panose="02020603050405020304" pitchFamily="18" charset="0"/>
              </a:rPr>
              <a:t>"  </a:t>
            </a:r>
            <a:r>
              <a:rPr lang="pt-BR" sz="1000" dirty="0" smtClean="0">
                <a:latin typeface="Times New Roman" panose="02020603050405020304" pitchFamily="18" charset="0"/>
                <a:cs typeface="Times New Roman" panose="02020603050405020304" pitchFamily="18" charset="0"/>
              </a:rPr>
              <a:t>(</a:t>
            </a:r>
            <a:r>
              <a:rPr lang="ro-RO" sz="1000" dirty="0" smtClean="0">
                <a:latin typeface="Times New Roman" panose="02020603050405020304" pitchFamily="18" charset="0"/>
                <a:cs typeface="Times New Roman" panose="02020603050405020304" pitchFamily="18" charset="0"/>
              </a:rPr>
              <a:t>d</a:t>
            </a:r>
            <a:r>
              <a:rPr lang="ro-RO" sz="1000" dirty="0" smtClean="0">
                <a:latin typeface="Times New Roman" panose="02020603050405020304" pitchFamily="18" charset="0"/>
                <a:cs typeface="Times New Roman" panose="02020603050405020304" pitchFamily="18" charset="0"/>
              </a:rPr>
              <a:t>e</a:t>
            </a:r>
            <a:r>
              <a:rPr lang="en-US" sz="1000" dirty="0" smtClean="0">
                <a:latin typeface="Times New Roman" panose="02020603050405020304" pitchFamily="18" charset="0"/>
                <a:cs typeface="Times New Roman" panose="02020603050405020304" pitchFamily="18" charset="0"/>
              </a:rPr>
              <a:t>c</a:t>
            </a:r>
            <a:r>
              <a:rPr lang="en-US" sz="1000" dirty="0" smtClean="0">
                <a:latin typeface="Times New Roman" panose="02020603050405020304" pitchFamily="18" charset="0"/>
                <a:cs typeface="Times New Roman" panose="02020603050405020304" pitchFamily="18" charset="0"/>
              </a:rPr>
              <a:t>) – </a:t>
            </a:r>
            <a:r>
              <a:rPr lang="ro-RO" sz="1000" dirty="0" smtClean="0">
                <a:latin typeface="Times New Roman" panose="02020603050405020304" pitchFamily="18" charset="0"/>
                <a:cs typeface="Times New Roman" panose="02020603050405020304" pitchFamily="18" charset="0"/>
              </a:rPr>
              <a:t>surdu gabriela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mitu nicoleta</a:t>
            </a:r>
            <a:endParaRPr lang="en-US" sz="1000" dirty="0" smtClean="0">
              <a:latin typeface="Times New Roman" panose="02020603050405020304" pitchFamily="18" charset="0"/>
              <a:cs typeface="Times New Roman" panose="02020603050405020304" pitchFamily="18" charset="0"/>
            </a:endParaRPr>
          </a:p>
          <a:p>
            <a:pPr marL="0" indent="0" eaLnBrk="1" hangingPunct="1">
              <a:buNone/>
              <a:defRPr/>
            </a:pPr>
            <a:r>
              <a:rPr lang="en-US" sz="1000" dirty="0" err="1" smtClean="0">
                <a:latin typeface="Times New Roman" panose="02020603050405020304" pitchFamily="18" charset="0"/>
                <a:cs typeface="Times New Roman" panose="02020603050405020304" pitchFamily="18" charset="0"/>
              </a:rPr>
              <a:t>grupa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MIJLOCIE </a:t>
            </a:r>
            <a:r>
              <a:rPr lang="en-US" sz="1000" dirty="0" smtClean="0">
                <a:latin typeface="Times New Roman" panose="02020603050405020304" pitchFamily="18" charset="0"/>
                <a:cs typeface="Times New Roman" panose="02020603050405020304" pitchFamily="18" charset="0"/>
              </a:rPr>
              <a:t>c</a:t>
            </a:r>
            <a:r>
              <a:rPr lang="ro-RO" sz="1000" dirty="0" smtClean="0">
                <a:latin typeface="Times New Roman" panose="02020603050405020304" pitchFamily="18" charset="0"/>
                <a:cs typeface="Times New Roman" panose="02020603050405020304" pitchFamily="18" charset="0"/>
              </a:rPr>
              <a:t> ,, </a:t>
            </a:r>
            <a:r>
              <a:rPr lang="ro-RO" sz="1000" dirty="0" smtClean="0">
                <a:latin typeface="Times New Roman" panose="02020603050405020304" pitchFamily="18" charset="0"/>
                <a:cs typeface="Times New Roman" panose="02020603050405020304" pitchFamily="18" charset="0"/>
              </a:rPr>
              <a:t>labirintul cifrelor</a:t>
            </a:r>
            <a:r>
              <a:rPr lang="pt-BR" sz="1000" dirty="0" smtClean="0">
                <a:latin typeface="Times New Roman" panose="02020603050405020304" pitchFamily="18" charset="0"/>
                <a:cs typeface="Times New Roman" panose="02020603050405020304" pitchFamily="18" charset="0"/>
              </a:rPr>
              <a:t>"  </a:t>
            </a:r>
            <a:r>
              <a:rPr lang="pt-BR" sz="1000" dirty="0" smtClean="0">
                <a:latin typeface="Times New Roman" panose="02020603050405020304" pitchFamily="18" charset="0"/>
                <a:cs typeface="Times New Roman" panose="02020603050405020304" pitchFamily="18" charset="0"/>
              </a:rPr>
              <a:t>(</a:t>
            </a:r>
            <a:r>
              <a:rPr lang="ro-RO" sz="1000" dirty="0" smtClean="0">
                <a:latin typeface="Times New Roman" panose="02020603050405020304" pitchFamily="18" charset="0"/>
                <a:cs typeface="Times New Roman" panose="02020603050405020304" pitchFamily="18" charset="0"/>
              </a:rPr>
              <a:t>d</a:t>
            </a:r>
            <a:r>
              <a:rPr lang="ro-RO" sz="1000" dirty="0" smtClean="0">
                <a:latin typeface="Times New Roman" panose="02020603050405020304" pitchFamily="18" charset="0"/>
                <a:cs typeface="Times New Roman" panose="02020603050405020304" pitchFamily="18" charset="0"/>
              </a:rPr>
              <a:t>ş</a:t>
            </a:r>
            <a:r>
              <a:rPr lang="en-US" sz="1000" dirty="0" smtClean="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baciu corina</a:t>
            </a:r>
            <a:r>
              <a:rPr lang="en-US" sz="1000" dirty="0" smtClean="0">
                <a:latin typeface="Times New Roman" panose="02020603050405020304" pitchFamily="18" charset="0"/>
                <a:cs typeface="Times New Roman" panose="02020603050405020304" pitchFamily="18" charset="0"/>
              </a:rPr>
              <a:t>/ </a:t>
            </a:r>
            <a:r>
              <a:rPr lang="ro-RO" sz="1000" dirty="0" smtClean="0">
                <a:latin typeface="Times New Roman" panose="02020603050405020304" pitchFamily="18" charset="0"/>
                <a:cs typeface="Times New Roman" panose="02020603050405020304" pitchFamily="18" charset="0"/>
              </a:rPr>
              <a:t>caplea ana+maria</a:t>
            </a:r>
            <a:endParaRPr lang="en-US" sz="1000" dirty="0" smtClean="0">
              <a:latin typeface="Times New Roman" panose="02020603050405020304" pitchFamily="18" charset="0"/>
              <a:cs typeface="Times New Roman" panose="02020603050405020304" pitchFamily="18" charset="0"/>
            </a:endParaRPr>
          </a:p>
          <a:p>
            <a:pPr marL="304800" indent="-304800" eaLnBrk="1" hangingPunct="1">
              <a:buNone/>
              <a:defRPr/>
            </a:pPr>
            <a:endParaRPr lang="ro-RO" altLang="en-US" sz="1000" b="1" cap="none" dirty="0">
              <a:latin typeface="Times New Roman" panose="02020603050405020304" pitchFamily="18" charset="0"/>
            </a:endParaRPr>
          </a:p>
        </p:txBody>
      </p:sp>
      <p:pic>
        <p:nvPicPr>
          <p:cNvPr id="10242" name="Picture 2" descr="I:\JPG-poze gradinita\23114720_1516722605076317_508849827_n.jpg"/>
          <p:cNvPicPr>
            <a:picLocks noChangeAspect="1" noChangeArrowheads="1"/>
          </p:cNvPicPr>
          <p:nvPr/>
        </p:nvPicPr>
        <p:blipFill>
          <a:blip r:embed="rId5" cstate="print"/>
          <a:srcRect/>
          <a:stretch>
            <a:fillRect/>
          </a:stretch>
        </p:blipFill>
        <p:spPr bwMode="auto">
          <a:xfrm>
            <a:off x="6228184" y="3068960"/>
            <a:ext cx="2592288" cy="345638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Imagine 2">
            <a:hlinkClick r:id="" action="ppaction://media"/>
          </p:cNvPr>
          <p:cNvPicPr>
            <a:picLocks noRot="1" noChangeAspect="1"/>
          </p:cNvPicPr>
          <p:nvPr>
            <a:videoFile r:link="rId2"/>
          </p:nvPr>
        </p:nvPicPr>
        <p:blipFill>
          <a:blip r:embed="rId6" cstate="print"/>
          <a:srcRect/>
          <a:stretch>
            <a:fillRect/>
          </a:stretch>
        </p:blipFill>
        <p:spPr bwMode="auto">
          <a:xfrm>
            <a:off x="8318500" y="6032500"/>
            <a:ext cx="609600" cy="609600"/>
          </a:xfrm>
          <a:prstGeom prst="rect">
            <a:avLst/>
          </a:prstGeom>
          <a:noFill/>
          <a:ln w="9525">
            <a:noFill/>
            <a:miter lim="800000"/>
            <a:headEnd/>
            <a:tailEnd/>
          </a:ln>
        </p:spPr>
      </p:pic>
    </p:spTree>
    <p:custDataLst>
      <p:tags r:id="rId1"/>
    </p:custDataLst>
  </p:cSld>
  <p:clrMapOvr>
    <a:masterClrMapping/>
  </p:clrMapOvr>
  <p:transition spd="slow" advClick="0" advTm="26073"/>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xit" presetSubtype="0" fill="hold" nodeType="clickEffect">
                                  <p:stCondLst>
                                    <p:cond delay="0"/>
                                  </p:stCondLst>
                                  <p:childTnLst>
                                    <p:anim calcmode="lin" valueType="num">
                                      <p:cBhvr>
                                        <p:cTn id="10" dur="1000"/>
                                        <p:tgtEl>
                                          <p:spTgt spid="10243"/>
                                        </p:tgtEl>
                                        <p:attrNameLst>
                                          <p:attrName>ppt_w</p:attrName>
                                        </p:attrNameLst>
                                      </p:cBhvr>
                                      <p:tavLst>
                                        <p:tav tm="0">
                                          <p:val>
                                            <p:strVal val="ppt_w"/>
                                          </p:val>
                                        </p:tav>
                                        <p:tav tm="100000">
                                          <p:val>
                                            <p:fltVal val="0"/>
                                          </p:val>
                                        </p:tav>
                                      </p:tavLst>
                                    </p:anim>
                                    <p:anim calcmode="lin" valueType="num">
                                      <p:cBhvr>
                                        <p:cTn id="11" dur="1000"/>
                                        <p:tgtEl>
                                          <p:spTgt spid="10243"/>
                                        </p:tgtEl>
                                        <p:attrNameLst>
                                          <p:attrName>ppt_h</p:attrName>
                                        </p:attrNameLst>
                                      </p:cBhvr>
                                      <p:tavLst>
                                        <p:tav tm="0">
                                          <p:val>
                                            <p:strVal val="ppt_h"/>
                                          </p:val>
                                        </p:tav>
                                        <p:tav tm="100000">
                                          <p:val>
                                            <p:fltVal val="0"/>
                                          </p:val>
                                        </p:tav>
                                      </p:tavLst>
                                    </p:anim>
                                    <p:anim calcmode="lin" valueType="num">
                                      <p:cBhvr>
                                        <p:cTn id="12" dur="1000"/>
                                        <p:tgtEl>
                                          <p:spTgt spid="10243"/>
                                        </p:tgtEl>
                                        <p:attrNameLst>
                                          <p:attrName>style.rotation</p:attrName>
                                        </p:attrNameLst>
                                      </p:cBhvr>
                                      <p:tavLst>
                                        <p:tav tm="0">
                                          <p:val>
                                            <p:fltVal val="0"/>
                                          </p:val>
                                        </p:tav>
                                        <p:tav tm="100000">
                                          <p:val>
                                            <p:fltVal val="90"/>
                                          </p:val>
                                        </p:tav>
                                      </p:tavLst>
                                    </p:anim>
                                    <p:animEffect transition="out" filter="fade">
                                      <p:cBhvr>
                                        <p:cTn id="13" dur="1000"/>
                                        <p:tgtEl>
                                          <p:spTgt spid="10243"/>
                                        </p:tgtEl>
                                      </p:cBhvr>
                                    </p:animEffect>
                                    <p:set>
                                      <p:cBhvr>
                                        <p:cTn id="14" dur="1" fill="hold">
                                          <p:stCondLst>
                                            <p:cond delay="999"/>
                                          </p:stCondLst>
                                        </p:cTn>
                                        <p:tgtEl>
                                          <p:spTgt spid="10243"/>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xit" presetSubtype="0" fill="hold" nodeType="clickEffect">
                                  <p:stCondLst>
                                    <p:cond delay="0"/>
                                  </p:stCondLst>
                                  <p:childTnLst>
                                    <p:anim calcmode="lin" valueType="num">
                                      <p:cBhvr>
                                        <p:cTn id="18" dur="1000"/>
                                        <p:tgtEl>
                                          <p:spTgt spid="6">
                                            <p:txEl>
                                              <p:pRg st="0" end="0"/>
                                            </p:txEl>
                                          </p:spTgt>
                                        </p:tgtEl>
                                        <p:attrNameLst>
                                          <p:attrName>ppt_w</p:attrName>
                                        </p:attrNameLst>
                                      </p:cBhvr>
                                      <p:tavLst>
                                        <p:tav tm="0">
                                          <p:val>
                                            <p:strVal val="ppt_w"/>
                                          </p:val>
                                        </p:tav>
                                        <p:tav tm="100000">
                                          <p:val>
                                            <p:strVal val="ppt_w*0.70"/>
                                          </p:val>
                                        </p:tav>
                                      </p:tavLst>
                                    </p:anim>
                                    <p:anim calcmode="lin" valueType="num">
                                      <p:cBhvr>
                                        <p:cTn id="19" dur="1000"/>
                                        <p:tgtEl>
                                          <p:spTgt spid="6">
                                            <p:txEl>
                                              <p:pRg st="0" end="0"/>
                                            </p:txEl>
                                          </p:spTgt>
                                        </p:tgtEl>
                                        <p:attrNameLst>
                                          <p:attrName>ppt_h</p:attrName>
                                        </p:attrNameLst>
                                      </p:cBhvr>
                                      <p:tavLst>
                                        <p:tav tm="0">
                                          <p:val>
                                            <p:strVal val="ppt_h"/>
                                          </p:val>
                                        </p:tav>
                                        <p:tav tm="100000">
                                          <p:val>
                                            <p:strVal val="ppt_h"/>
                                          </p:val>
                                        </p:tav>
                                      </p:tavLst>
                                    </p:anim>
                                    <p:animEffect transition="out" filter="fade">
                                      <p:cBhvr>
                                        <p:cTn id="20" dur="1000"/>
                                        <p:tgtEl>
                                          <p:spTgt spid="6">
                                            <p:txEl>
                                              <p:pRg st="0" end="0"/>
                                            </p:txEl>
                                          </p:spTgt>
                                        </p:tgtEl>
                                      </p:cBhvr>
                                    </p:animEffect>
                                    <p:set>
                                      <p:cBhvr>
                                        <p:cTn id="21" dur="1" fill="hold">
                                          <p:stCondLst>
                                            <p:cond delay="999"/>
                                          </p:stCondLst>
                                        </p:cTn>
                                        <p:tgtEl>
                                          <p:spTgt spid="6">
                                            <p:txEl>
                                              <p:pRg st="0" end="0"/>
                                            </p:txEl>
                                          </p:spTgt>
                                        </p:tgtEl>
                                        <p:attrNameLst>
                                          <p:attrName>style.visibility</p:attrName>
                                        </p:attrNameLst>
                                      </p:cBhvr>
                                      <p:to>
                                        <p:strVal val="hidden"/>
                                      </p:to>
                                    </p:set>
                                  </p:childTnLst>
                                </p:cTn>
                              </p:par>
                              <p:par>
                                <p:cTn id="22" presetID="55" presetClass="exit" presetSubtype="0" fill="hold" nodeType="withEffect">
                                  <p:stCondLst>
                                    <p:cond delay="0"/>
                                  </p:stCondLst>
                                  <p:childTnLst>
                                    <p:anim calcmode="lin" valueType="num">
                                      <p:cBhvr>
                                        <p:cTn id="23" dur="1000"/>
                                        <p:tgtEl>
                                          <p:spTgt spid="6">
                                            <p:txEl>
                                              <p:pRg st="1" end="1"/>
                                            </p:txEl>
                                          </p:spTgt>
                                        </p:tgtEl>
                                        <p:attrNameLst>
                                          <p:attrName>ppt_w</p:attrName>
                                        </p:attrNameLst>
                                      </p:cBhvr>
                                      <p:tavLst>
                                        <p:tav tm="0">
                                          <p:val>
                                            <p:strVal val="ppt_w"/>
                                          </p:val>
                                        </p:tav>
                                        <p:tav tm="100000">
                                          <p:val>
                                            <p:strVal val="ppt_w*0.70"/>
                                          </p:val>
                                        </p:tav>
                                      </p:tavLst>
                                    </p:anim>
                                    <p:anim calcmode="lin" valueType="num">
                                      <p:cBhvr>
                                        <p:cTn id="24" dur="1000"/>
                                        <p:tgtEl>
                                          <p:spTgt spid="6">
                                            <p:txEl>
                                              <p:pRg st="1" end="1"/>
                                            </p:txEl>
                                          </p:spTgt>
                                        </p:tgtEl>
                                        <p:attrNameLst>
                                          <p:attrName>ppt_h</p:attrName>
                                        </p:attrNameLst>
                                      </p:cBhvr>
                                      <p:tavLst>
                                        <p:tav tm="0">
                                          <p:val>
                                            <p:strVal val="ppt_h"/>
                                          </p:val>
                                        </p:tav>
                                        <p:tav tm="100000">
                                          <p:val>
                                            <p:strVal val="ppt_h"/>
                                          </p:val>
                                        </p:tav>
                                      </p:tavLst>
                                    </p:anim>
                                    <p:animEffect transition="out" filter="fade">
                                      <p:cBhvr>
                                        <p:cTn id="25" dur="1000"/>
                                        <p:tgtEl>
                                          <p:spTgt spid="6">
                                            <p:txEl>
                                              <p:pRg st="1" end="1"/>
                                            </p:txEl>
                                          </p:spTgt>
                                        </p:tgtEl>
                                      </p:cBhvr>
                                    </p:animEffect>
                                    <p:set>
                                      <p:cBhvr>
                                        <p:cTn id="26" dur="1" fill="hold">
                                          <p:stCondLst>
                                            <p:cond delay="999"/>
                                          </p:stCondLst>
                                        </p:cTn>
                                        <p:tgtEl>
                                          <p:spTgt spid="6">
                                            <p:txEl>
                                              <p:pRg st="1" end="1"/>
                                            </p:txEl>
                                          </p:spTgt>
                                        </p:tgtEl>
                                        <p:attrNameLst>
                                          <p:attrName>style.visibility</p:attrName>
                                        </p:attrNameLst>
                                      </p:cBhvr>
                                      <p:to>
                                        <p:strVal val="hidden"/>
                                      </p:to>
                                    </p:set>
                                  </p:childTnLst>
                                </p:cTn>
                              </p:par>
                              <p:par>
                                <p:cTn id="27" presetID="55" presetClass="exit" presetSubtype="0" fill="hold" nodeType="withEffect">
                                  <p:stCondLst>
                                    <p:cond delay="0"/>
                                  </p:stCondLst>
                                  <p:childTnLst>
                                    <p:anim calcmode="lin" valueType="num">
                                      <p:cBhvr>
                                        <p:cTn id="28" dur="1000"/>
                                        <p:tgtEl>
                                          <p:spTgt spid="6">
                                            <p:txEl>
                                              <p:pRg st="2" end="2"/>
                                            </p:txEl>
                                          </p:spTgt>
                                        </p:tgtEl>
                                        <p:attrNameLst>
                                          <p:attrName>ppt_w</p:attrName>
                                        </p:attrNameLst>
                                      </p:cBhvr>
                                      <p:tavLst>
                                        <p:tav tm="0">
                                          <p:val>
                                            <p:strVal val="ppt_w"/>
                                          </p:val>
                                        </p:tav>
                                        <p:tav tm="100000">
                                          <p:val>
                                            <p:strVal val="ppt_w*0.70"/>
                                          </p:val>
                                        </p:tav>
                                      </p:tavLst>
                                    </p:anim>
                                    <p:anim calcmode="lin" valueType="num">
                                      <p:cBhvr>
                                        <p:cTn id="29" dur="1000"/>
                                        <p:tgtEl>
                                          <p:spTgt spid="6">
                                            <p:txEl>
                                              <p:pRg st="2" end="2"/>
                                            </p:txEl>
                                          </p:spTgt>
                                        </p:tgtEl>
                                        <p:attrNameLst>
                                          <p:attrName>ppt_h</p:attrName>
                                        </p:attrNameLst>
                                      </p:cBhvr>
                                      <p:tavLst>
                                        <p:tav tm="0">
                                          <p:val>
                                            <p:strVal val="ppt_h"/>
                                          </p:val>
                                        </p:tav>
                                        <p:tav tm="100000">
                                          <p:val>
                                            <p:strVal val="ppt_h"/>
                                          </p:val>
                                        </p:tav>
                                      </p:tavLst>
                                    </p:anim>
                                    <p:animEffect transition="out" filter="fade">
                                      <p:cBhvr>
                                        <p:cTn id="30" dur="1000"/>
                                        <p:tgtEl>
                                          <p:spTgt spid="6">
                                            <p:txEl>
                                              <p:pRg st="2" end="2"/>
                                            </p:txEl>
                                          </p:spTgt>
                                        </p:tgtEl>
                                      </p:cBhvr>
                                    </p:animEffect>
                                    <p:set>
                                      <p:cBhvr>
                                        <p:cTn id="31" dur="1" fill="hold">
                                          <p:stCondLst>
                                            <p:cond delay="999"/>
                                          </p:stCondLst>
                                        </p:cTn>
                                        <p:tgtEl>
                                          <p:spTgt spid="6">
                                            <p:txEl>
                                              <p:pRg st="2" end="2"/>
                                            </p:txEl>
                                          </p:spTgt>
                                        </p:tgtEl>
                                        <p:attrNameLst>
                                          <p:attrName>style.visibility</p:attrName>
                                        </p:attrNameLst>
                                      </p:cBhvr>
                                      <p:to>
                                        <p:strVal val="hidden"/>
                                      </p:to>
                                    </p:set>
                                  </p:childTnLst>
                                </p:cTn>
                              </p:par>
                              <p:par>
                                <p:cTn id="32" presetID="55" presetClass="exit" presetSubtype="0" fill="hold" nodeType="withEffect">
                                  <p:stCondLst>
                                    <p:cond delay="0"/>
                                  </p:stCondLst>
                                  <p:childTnLst>
                                    <p:anim calcmode="lin" valueType="num">
                                      <p:cBhvr>
                                        <p:cTn id="33" dur="1000"/>
                                        <p:tgtEl>
                                          <p:spTgt spid="6">
                                            <p:txEl>
                                              <p:pRg st="3" end="3"/>
                                            </p:txEl>
                                          </p:spTgt>
                                        </p:tgtEl>
                                        <p:attrNameLst>
                                          <p:attrName>ppt_w</p:attrName>
                                        </p:attrNameLst>
                                      </p:cBhvr>
                                      <p:tavLst>
                                        <p:tav tm="0">
                                          <p:val>
                                            <p:strVal val="ppt_w"/>
                                          </p:val>
                                        </p:tav>
                                        <p:tav tm="100000">
                                          <p:val>
                                            <p:strVal val="ppt_w*0.70"/>
                                          </p:val>
                                        </p:tav>
                                      </p:tavLst>
                                    </p:anim>
                                    <p:anim calcmode="lin" valueType="num">
                                      <p:cBhvr>
                                        <p:cTn id="34" dur="1000"/>
                                        <p:tgtEl>
                                          <p:spTgt spid="6">
                                            <p:txEl>
                                              <p:pRg st="3" end="3"/>
                                            </p:txEl>
                                          </p:spTgt>
                                        </p:tgtEl>
                                        <p:attrNameLst>
                                          <p:attrName>ppt_h</p:attrName>
                                        </p:attrNameLst>
                                      </p:cBhvr>
                                      <p:tavLst>
                                        <p:tav tm="0">
                                          <p:val>
                                            <p:strVal val="ppt_h"/>
                                          </p:val>
                                        </p:tav>
                                        <p:tav tm="100000">
                                          <p:val>
                                            <p:strVal val="ppt_h"/>
                                          </p:val>
                                        </p:tav>
                                      </p:tavLst>
                                    </p:anim>
                                    <p:animEffect transition="out" filter="fade">
                                      <p:cBhvr>
                                        <p:cTn id="35" dur="1000"/>
                                        <p:tgtEl>
                                          <p:spTgt spid="6">
                                            <p:txEl>
                                              <p:pRg st="3" end="3"/>
                                            </p:txEl>
                                          </p:spTgt>
                                        </p:tgtEl>
                                      </p:cBhvr>
                                    </p:animEffect>
                                    <p:set>
                                      <p:cBhvr>
                                        <p:cTn id="36" dur="1" fill="hold">
                                          <p:stCondLst>
                                            <p:cond delay="999"/>
                                          </p:stCondLst>
                                        </p:cTn>
                                        <p:tgtEl>
                                          <p:spTgt spid="6">
                                            <p:txEl>
                                              <p:pRg st="3" end="3"/>
                                            </p:txEl>
                                          </p:spTgt>
                                        </p:tgtEl>
                                        <p:attrNameLst>
                                          <p:attrName>style.visibility</p:attrName>
                                        </p:attrNameLst>
                                      </p:cBhvr>
                                      <p:to>
                                        <p:strVal val="hidden"/>
                                      </p:to>
                                    </p:set>
                                  </p:childTnLst>
                                </p:cTn>
                              </p:par>
                              <p:par>
                                <p:cTn id="37" presetID="55" presetClass="exit" presetSubtype="0" fill="hold" nodeType="withEffect">
                                  <p:stCondLst>
                                    <p:cond delay="0"/>
                                  </p:stCondLst>
                                  <p:childTnLst>
                                    <p:anim calcmode="lin" valueType="num">
                                      <p:cBhvr>
                                        <p:cTn id="38" dur="1000"/>
                                        <p:tgtEl>
                                          <p:spTgt spid="6">
                                            <p:txEl>
                                              <p:pRg st="4" end="4"/>
                                            </p:txEl>
                                          </p:spTgt>
                                        </p:tgtEl>
                                        <p:attrNameLst>
                                          <p:attrName>ppt_w</p:attrName>
                                        </p:attrNameLst>
                                      </p:cBhvr>
                                      <p:tavLst>
                                        <p:tav tm="0">
                                          <p:val>
                                            <p:strVal val="ppt_w"/>
                                          </p:val>
                                        </p:tav>
                                        <p:tav tm="100000">
                                          <p:val>
                                            <p:strVal val="ppt_w*0.70"/>
                                          </p:val>
                                        </p:tav>
                                      </p:tavLst>
                                    </p:anim>
                                    <p:anim calcmode="lin" valueType="num">
                                      <p:cBhvr>
                                        <p:cTn id="39" dur="1000"/>
                                        <p:tgtEl>
                                          <p:spTgt spid="6">
                                            <p:txEl>
                                              <p:pRg st="4" end="4"/>
                                            </p:txEl>
                                          </p:spTgt>
                                        </p:tgtEl>
                                        <p:attrNameLst>
                                          <p:attrName>ppt_h</p:attrName>
                                        </p:attrNameLst>
                                      </p:cBhvr>
                                      <p:tavLst>
                                        <p:tav tm="0">
                                          <p:val>
                                            <p:strVal val="ppt_h"/>
                                          </p:val>
                                        </p:tav>
                                        <p:tav tm="100000">
                                          <p:val>
                                            <p:strVal val="ppt_h"/>
                                          </p:val>
                                        </p:tav>
                                      </p:tavLst>
                                    </p:anim>
                                    <p:animEffect transition="out" filter="fade">
                                      <p:cBhvr>
                                        <p:cTn id="40" dur="1000"/>
                                        <p:tgtEl>
                                          <p:spTgt spid="6">
                                            <p:txEl>
                                              <p:pRg st="4" end="4"/>
                                            </p:txEl>
                                          </p:spTgt>
                                        </p:tgtEl>
                                      </p:cBhvr>
                                    </p:animEffect>
                                    <p:set>
                                      <p:cBhvr>
                                        <p:cTn id="41" dur="1" fill="hold">
                                          <p:stCondLst>
                                            <p:cond delay="999"/>
                                          </p:stCondLst>
                                        </p:cTn>
                                        <p:tgtEl>
                                          <p:spTgt spid="6">
                                            <p:txEl>
                                              <p:pRg st="4" end="4"/>
                                            </p:txEl>
                                          </p:spTgt>
                                        </p:tgtEl>
                                        <p:attrNameLst>
                                          <p:attrName>style.visibility</p:attrName>
                                        </p:attrNameLst>
                                      </p:cBhvr>
                                      <p:to>
                                        <p:strVal val="hidden"/>
                                      </p:to>
                                    </p:set>
                                  </p:childTnLst>
                                </p:cTn>
                              </p:par>
                              <p:par>
                                <p:cTn id="42" presetID="55" presetClass="exit" presetSubtype="0" fill="hold" nodeType="withEffect">
                                  <p:stCondLst>
                                    <p:cond delay="0"/>
                                  </p:stCondLst>
                                  <p:childTnLst>
                                    <p:anim calcmode="lin" valueType="num">
                                      <p:cBhvr>
                                        <p:cTn id="43" dur="1000"/>
                                        <p:tgtEl>
                                          <p:spTgt spid="6">
                                            <p:txEl>
                                              <p:pRg st="5" end="5"/>
                                            </p:txEl>
                                          </p:spTgt>
                                        </p:tgtEl>
                                        <p:attrNameLst>
                                          <p:attrName>ppt_w</p:attrName>
                                        </p:attrNameLst>
                                      </p:cBhvr>
                                      <p:tavLst>
                                        <p:tav tm="0">
                                          <p:val>
                                            <p:strVal val="ppt_w"/>
                                          </p:val>
                                        </p:tav>
                                        <p:tav tm="100000">
                                          <p:val>
                                            <p:strVal val="ppt_w*0.70"/>
                                          </p:val>
                                        </p:tav>
                                      </p:tavLst>
                                    </p:anim>
                                    <p:anim calcmode="lin" valueType="num">
                                      <p:cBhvr>
                                        <p:cTn id="44" dur="1000"/>
                                        <p:tgtEl>
                                          <p:spTgt spid="6">
                                            <p:txEl>
                                              <p:pRg st="5" end="5"/>
                                            </p:txEl>
                                          </p:spTgt>
                                        </p:tgtEl>
                                        <p:attrNameLst>
                                          <p:attrName>ppt_h</p:attrName>
                                        </p:attrNameLst>
                                      </p:cBhvr>
                                      <p:tavLst>
                                        <p:tav tm="0">
                                          <p:val>
                                            <p:strVal val="ppt_h"/>
                                          </p:val>
                                        </p:tav>
                                        <p:tav tm="100000">
                                          <p:val>
                                            <p:strVal val="ppt_h"/>
                                          </p:val>
                                        </p:tav>
                                      </p:tavLst>
                                    </p:anim>
                                    <p:animEffect transition="out" filter="fade">
                                      <p:cBhvr>
                                        <p:cTn id="45" dur="1000"/>
                                        <p:tgtEl>
                                          <p:spTgt spid="6">
                                            <p:txEl>
                                              <p:pRg st="5" end="5"/>
                                            </p:txEl>
                                          </p:spTgt>
                                        </p:tgtEl>
                                      </p:cBhvr>
                                    </p:animEffect>
                                    <p:set>
                                      <p:cBhvr>
                                        <p:cTn id="46" dur="1" fill="hold">
                                          <p:stCondLst>
                                            <p:cond delay="999"/>
                                          </p:stCondLst>
                                        </p:cTn>
                                        <p:tgtEl>
                                          <p:spTgt spid="6">
                                            <p:txEl>
                                              <p:pRg st="5" end="5"/>
                                            </p:txEl>
                                          </p:spTgt>
                                        </p:tgtEl>
                                        <p:attrNameLst>
                                          <p:attrName>style.visibility</p:attrName>
                                        </p:attrNameLst>
                                      </p:cBhvr>
                                      <p:to>
                                        <p:strVal val="hidden"/>
                                      </p:to>
                                    </p:set>
                                  </p:childTnLst>
                                </p:cTn>
                              </p:par>
                              <p:par>
                                <p:cTn id="47" presetID="55" presetClass="exit" presetSubtype="0" fill="hold" nodeType="withEffect">
                                  <p:stCondLst>
                                    <p:cond delay="0"/>
                                  </p:stCondLst>
                                  <p:childTnLst>
                                    <p:anim calcmode="lin" valueType="num">
                                      <p:cBhvr>
                                        <p:cTn id="48" dur="1000"/>
                                        <p:tgtEl>
                                          <p:spTgt spid="6">
                                            <p:txEl>
                                              <p:pRg st="6" end="6"/>
                                            </p:txEl>
                                          </p:spTgt>
                                        </p:tgtEl>
                                        <p:attrNameLst>
                                          <p:attrName>ppt_w</p:attrName>
                                        </p:attrNameLst>
                                      </p:cBhvr>
                                      <p:tavLst>
                                        <p:tav tm="0">
                                          <p:val>
                                            <p:strVal val="ppt_w"/>
                                          </p:val>
                                        </p:tav>
                                        <p:tav tm="100000">
                                          <p:val>
                                            <p:strVal val="ppt_w*0.70"/>
                                          </p:val>
                                        </p:tav>
                                      </p:tavLst>
                                    </p:anim>
                                    <p:anim calcmode="lin" valueType="num">
                                      <p:cBhvr>
                                        <p:cTn id="49" dur="1000"/>
                                        <p:tgtEl>
                                          <p:spTgt spid="6">
                                            <p:txEl>
                                              <p:pRg st="6" end="6"/>
                                            </p:txEl>
                                          </p:spTgt>
                                        </p:tgtEl>
                                        <p:attrNameLst>
                                          <p:attrName>ppt_h</p:attrName>
                                        </p:attrNameLst>
                                      </p:cBhvr>
                                      <p:tavLst>
                                        <p:tav tm="0">
                                          <p:val>
                                            <p:strVal val="ppt_h"/>
                                          </p:val>
                                        </p:tav>
                                        <p:tav tm="100000">
                                          <p:val>
                                            <p:strVal val="ppt_h"/>
                                          </p:val>
                                        </p:tav>
                                      </p:tavLst>
                                    </p:anim>
                                    <p:animEffect transition="out" filter="fade">
                                      <p:cBhvr>
                                        <p:cTn id="50" dur="1000"/>
                                        <p:tgtEl>
                                          <p:spTgt spid="6">
                                            <p:txEl>
                                              <p:pRg st="6" end="6"/>
                                            </p:txEl>
                                          </p:spTgt>
                                        </p:tgtEl>
                                      </p:cBhvr>
                                    </p:animEffect>
                                    <p:set>
                                      <p:cBhvr>
                                        <p:cTn id="51" dur="1" fill="hold">
                                          <p:stCondLst>
                                            <p:cond delay="999"/>
                                          </p:stCondLst>
                                        </p:cTn>
                                        <p:tgtEl>
                                          <p:spTgt spid="6">
                                            <p:txEl>
                                              <p:pRg st="6" end="6"/>
                                            </p:txEl>
                                          </p:spTgt>
                                        </p:tgtEl>
                                        <p:attrNameLst>
                                          <p:attrName>style.visibility</p:attrName>
                                        </p:attrNameLst>
                                      </p:cBhvr>
                                      <p:to>
                                        <p:strVal val="hidden"/>
                                      </p:to>
                                    </p:set>
                                  </p:childTnLst>
                                </p:cTn>
                              </p:par>
                              <p:par>
                                <p:cTn id="52" presetID="55" presetClass="exit" presetSubtype="0" fill="hold" nodeType="withEffect">
                                  <p:stCondLst>
                                    <p:cond delay="0"/>
                                  </p:stCondLst>
                                  <p:childTnLst>
                                    <p:anim calcmode="lin" valueType="num">
                                      <p:cBhvr>
                                        <p:cTn id="53" dur="1000"/>
                                        <p:tgtEl>
                                          <p:spTgt spid="6">
                                            <p:txEl>
                                              <p:pRg st="7" end="7"/>
                                            </p:txEl>
                                          </p:spTgt>
                                        </p:tgtEl>
                                        <p:attrNameLst>
                                          <p:attrName>ppt_w</p:attrName>
                                        </p:attrNameLst>
                                      </p:cBhvr>
                                      <p:tavLst>
                                        <p:tav tm="0">
                                          <p:val>
                                            <p:strVal val="ppt_w"/>
                                          </p:val>
                                        </p:tav>
                                        <p:tav tm="100000">
                                          <p:val>
                                            <p:strVal val="ppt_w*0.70"/>
                                          </p:val>
                                        </p:tav>
                                      </p:tavLst>
                                    </p:anim>
                                    <p:anim calcmode="lin" valueType="num">
                                      <p:cBhvr>
                                        <p:cTn id="54" dur="1000"/>
                                        <p:tgtEl>
                                          <p:spTgt spid="6">
                                            <p:txEl>
                                              <p:pRg st="7" end="7"/>
                                            </p:txEl>
                                          </p:spTgt>
                                        </p:tgtEl>
                                        <p:attrNameLst>
                                          <p:attrName>ppt_h</p:attrName>
                                        </p:attrNameLst>
                                      </p:cBhvr>
                                      <p:tavLst>
                                        <p:tav tm="0">
                                          <p:val>
                                            <p:strVal val="ppt_h"/>
                                          </p:val>
                                        </p:tav>
                                        <p:tav tm="100000">
                                          <p:val>
                                            <p:strVal val="ppt_h"/>
                                          </p:val>
                                        </p:tav>
                                      </p:tavLst>
                                    </p:anim>
                                    <p:animEffect transition="out" filter="fade">
                                      <p:cBhvr>
                                        <p:cTn id="55" dur="1000"/>
                                        <p:tgtEl>
                                          <p:spTgt spid="6">
                                            <p:txEl>
                                              <p:pRg st="7" end="7"/>
                                            </p:txEl>
                                          </p:spTgt>
                                        </p:tgtEl>
                                      </p:cBhvr>
                                    </p:animEffect>
                                    <p:set>
                                      <p:cBhvr>
                                        <p:cTn id="56" dur="1" fill="hold">
                                          <p:stCondLst>
                                            <p:cond delay="999"/>
                                          </p:stCondLst>
                                        </p:cTn>
                                        <p:tgtEl>
                                          <p:spTgt spid="6">
                                            <p:txEl>
                                              <p:pRg st="7" end="7"/>
                                            </p:txEl>
                                          </p:spTgt>
                                        </p:tgtEl>
                                        <p:attrNameLst>
                                          <p:attrName>style.visibility</p:attrName>
                                        </p:attrNameLst>
                                      </p:cBhvr>
                                      <p:to>
                                        <p:strVal val="hidden"/>
                                      </p:to>
                                    </p:set>
                                  </p:childTnLst>
                                </p:cTn>
                              </p:par>
                              <p:par>
                                <p:cTn id="57" presetID="55" presetClass="exit" presetSubtype="0" fill="hold" nodeType="withEffect">
                                  <p:stCondLst>
                                    <p:cond delay="0"/>
                                  </p:stCondLst>
                                  <p:childTnLst>
                                    <p:anim calcmode="lin" valueType="num">
                                      <p:cBhvr>
                                        <p:cTn id="58" dur="1000"/>
                                        <p:tgtEl>
                                          <p:spTgt spid="6">
                                            <p:txEl>
                                              <p:pRg st="9" end="9"/>
                                            </p:txEl>
                                          </p:spTgt>
                                        </p:tgtEl>
                                        <p:attrNameLst>
                                          <p:attrName>ppt_w</p:attrName>
                                        </p:attrNameLst>
                                      </p:cBhvr>
                                      <p:tavLst>
                                        <p:tav tm="0">
                                          <p:val>
                                            <p:strVal val="ppt_w"/>
                                          </p:val>
                                        </p:tav>
                                        <p:tav tm="100000">
                                          <p:val>
                                            <p:strVal val="ppt_w*0.70"/>
                                          </p:val>
                                        </p:tav>
                                      </p:tavLst>
                                    </p:anim>
                                    <p:anim calcmode="lin" valueType="num">
                                      <p:cBhvr>
                                        <p:cTn id="59" dur="1000"/>
                                        <p:tgtEl>
                                          <p:spTgt spid="6">
                                            <p:txEl>
                                              <p:pRg st="9" end="9"/>
                                            </p:txEl>
                                          </p:spTgt>
                                        </p:tgtEl>
                                        <p:attrNameLst>
                                          <p:attrName>ppt_h</p:attrName>
                                        </p:attrNameLst>
                                      </p:cBhvr>
                                      <p:tavLst>
                                        <p:tav tm="0">
                                          <p:val>
                                            <p:strVal val="ppt_h"/>
                                          </p:val>
                                        </p:tav>
                                        <p:tav tm="100000">
                                          <p:val>
                                            <p:strVal val="ppt_h"/>
                                          </p:val>
                                        </p:tav>
                                      </p:tavLst>
                                    </p:anim>
                                    <p:animEffect transition="out" filter="fade">
                                      <p:cBhvr>
                                        <p:cTn id="60" dur="1000"/>
                                        <p:tgtEl>
                                          <p:spTgt spid="6">
                                            <p:txEl>
                                              <p:pRg st="9" end="9"/>
                                            </p:txEl>
                                          </p:spTgt>
                                        </p:tgtEl>
                                      </p:cBhvr>
                                    </p:animEffect>
                                    <p:set>
                                      <p:cBhvr>
                                        <p:cTn id="61" dur="1" fill="hold">
                                          <p:stCondLst>
                                            <p:cond delay="999"/>
                                          </p:stCondLst>
                                        </p:cTn>
                                        <p:tgtEl>
                                          <p:spTgt spid="6">
                                            <p:txEl>
                                              <p:pRg st="9" end="9"/>
                                            </p:txEl>
                                          </p:spTgt>
                                        </p:tgtEl>
                                        <p:attrNameLst>
                                          <p:attrName>style.visibility</p:attrName>
                                        </p:attrNameLst>
                                      </p:cBhvr>
                                      <p:to>
                                        <p:strVal val="hidden"/>
                                      </p:to>
                                    </p:set>
                                  </p:childTnLst>
                                </p:cTn>
                              </p:par>
                              <p:par>
                                <p:cTn id="62" presetID="55" presetClass="exit" presetSubtype="0" fill="hold" nodeType="withEffect">
                                  <p:stCondLst>
                                    <p:cond delay="0"/>
                                  </p:stCondLst>
                                  <p:childTnLst>
                                    <p:anim calcmode="lin" valueType="num">
                                      <p:cBhvr>
                                        <p:cTn id="63" dur="1000"/>
                                        <p:tgtEl>
                                          <p:spTgt spid="6">
                                            <p:txEl>
                                              <p:pRg st="8" end="8"/>
                                            </p:txEl>
                                          </p:spTgt>
                                        </p:tgtEl>
                                        <p:attrNameLst>
                                          <p:attrName>ppt_w</p:attrName>
                                        </p:attrNameLst>
                                      </p:cBhvr>
                                      <p:tavLst>
                                        <p:tav tm="0">
                                          <p:val>
                                            <p:strVal val="ppt_w"/>
                                          </p:val>
                                        </p:tav>
                                        <p:tav tm="100000">
                                          <p:val>
                                            <p:strVal val="ppt_w*0.70"/>
                                          </p:val>
                                        </p:tav>
                                      </p:tavLst>
                                    </p:anim>
                                    <p:anim calcmode="lin" valueType="num">
                                      <p:cBhvr>
                                        <p:cTn id="64" dur="1000"/>
                                        <p:tgtEl>
                                          <p:spTgt spid="6">
                                            <p:txEl>
                                              <p:pRg st="8" end="8"/>
                                            </p:txEl>
                                          </p:spTgt>
                                        </p:tgtEl>
                                        <p:attrNameLst>
                                          <p:attrName>ppt_h</p:attrName>
                                        </p:attrNameLst>
                                      </p:cBhvr>
                                      <p:tavLst>
                                        <p:tav tm="0">
                                          <p:val>
                                            <p:strVal val="ppt_h"/>
                                          </p:val>
                                        </p:tav>
                                        <p:tav tm="100000">
                                          <p:val>
                                            <p:strVal val="ppt_h"/>
                                          </p:val>
                                        </p:tav>
                                      </p:tavLst>
                                    </p:anim>
                                    <p:animEffect transition="out" filter="fade">
                                      <p:cBhvr>
                                        <p:cTn id="65" dur="1000"/>
                                        <p:tgtEl>
                                          <p:spTgt spid="6">
                                            <p:txEl>
                                              <p:pRg st="8" end="8"/>
                                            </p:txEl>
                                          </p:spTgt>
                                        </p:tgtEl>
                                      </p:cBhvr>
                                    </p:animEffect>
                                    <p:set>
                                      <p:cBhvr>
                                        <p:cTn id="66" dur="1" fill="hold">
                                          <p:stCondLst>
                                            <p:cond delay="999"/>
                                          </p:stCondLst>
                                        </p:cTn>
                                        <p:tgtEl>
                                          <p:spTgt spid="6">
                                            <p:txEl>
                                              <p:pRg st="8" end="8"/>
                                            </p:txEl>
                                          </p:spTgt>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55" presetClass="exit" presetSubtype="0" fill="hold" nodeType="clickEffect">
                                  <p:stCondLst>
                                    <p:cond delay="0"/>
                                  </p:stCondLst>
                                  <p:childTnLst>
                                    <p:anim calcmode="lin" valueType="num">
                                      <p:cBhvr>
                                        <p:cTn id="70" dur="1000"/>
                                        <p:tgtEl>
                                          <p:spTgt spid="10242"/>
                                        </p:tgtEl>
                                        <p:attrNameLst>
                                          <p:attrName>ppt_w</p:attrName>
                                        </p:attrNameLst>
                                      </p:cBhvr>
                                      <p:tavLst>
                                        <p:tav tm="0">
                                          <p:val>
                                            <p:strVal val="ppt_w"/>
                                          </p:val>
                                        </p:tav>
                                        <p:tav tm="100000">
                                          <p:val>
                                            <p:strVal val="ppt_w*0.70"/>
                                          </p:val>
                                        </p:tav>
                                      </p:tavLst>
                                    </p:anim>
                                    <p:anim calcmode="lin" valueType="num">
                                      <p:cBhvr>
                                        <p:cTn id="71" dur="1000"/>
                                        <p:tgtEl>
                                          <p:spTgt spid="10242"/>
                                        </p:tgtEl>
                                        <p:attrNameLst>
                                          <p:attrName>ppt_h</p:attrName>
                                        </p:attrNameLst>
                                      </p:cBhvr>
                                      <p:tavLst>
                                        <p:tav tm="0">
                                          <p:val>
                                            <p:strVal val="ppt_h"/>
                                          </p:val>
                                        </p:tav>
                                        <p:tav tm="100000">
                                          <p:val>
                                            <p:strVal val="ppt_h"/>
                                          </p:val>
                                        </p:tav>
                                      </p:tavLst>
                                    </p:anim>
                                    <p:animEffect transition="out" filter="fade">
                                      <p:cBhvr>
                                        <p:cTn id="72" dur="1000"/>
                                        <p:tgtEl>
                                          <p:spTgt spid="10242"/>
                                        </p:tgtEl>
                                      </p:cBhvr>
                                    </p:animEffect>
                                    <p:set>
                                      <p:cBhvr>
                                        <p:cTn id="73" dur="1" fill="hold">
                                          <p:stCondLst>
                                            <p:cond delay="999"/>
                                          </p:stCondLst>
                                        </p:cTn>
                                        <p:tgtEl>
                                          <p:spTgt spid="10242"/>
                                        </p:tgtEl>
                                        <p:attrNameLst>
                                          <p:attrName>style.visibility</p:attrName>
                                        </p:attrNameLst>
                                      </p:cBhvr>
                                      <p:to>
                                        <p:strVal val="hidden"/>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55" presetClass="exit" presetSubtype="0" fill="hold" grpId="0" nodeType="clickEffect">
                                  <p:stCondLst>
                                    <p:cond delay="0"/>
                                  </p:stCondLst>
                                  <p:childTnLst>
                                    <p:anim calcmode="lin" valueType="num">
                                      <p:cBhvr>
                                        <p:cTn id="77" dur="1000"/>
                                        <p:tgtEl>
                                          <p:spTgt spid="2"/>
                                        </p:tgtEl>
                                        <p:attrNameLst>
                                          <p:attrName>ppt_w</p:attrName>
                                        </p:attrNameLst>
                                      </p:cBhvr>
                                      <p:tavLst>
                                        <p:tav tm="0">
                                          <p:val>
                                            <p:strVal val="ppt_w"/>
                                          </p:val>
                                        </p:tav>
                                        <p:tav tm="100000">
                                          <p:val>
                                            <p:strVal val="ppt_w*0.70"/>
                                          </p:val>
                                        </p:tav>
                                      </p:tavLst>
                                    </p:anim>
                                    <p:anim calcmode="lin" valueType="num">
                                      <p:cBhvr>
                                        <p:cTn id="78" dur="1000"/>
                                        <p:tgtEl>
                                          <p:spTgt spid="2"/>
                                        </p:tgtEl>
                                        <p:attrNameLst>
                                          <p:attrName>ppt_h</p:attrName>
                                        </p:attrNameLst>
                                      </p:cBhvr>
                                      <p:tavLst>
                                        <p:tav tm="0">
                                          <p:val>
                                            <p:strVal val="ppt_h"/>
                                          </p:val>
                                        </p:tav>
                                        <p:tav tm="100000">
                                          <p:val>
                                            <p:strVal val="ppt_h"/>
                                          </p:val>
                                        </p:tav>
                                      </p:tavLst>
                                    </p:anim>
                                    <p:animEffect transition="out" filter="fade">
                                      <p:cBhvr>
                                        <p:cTn id="79" dur="1000"/>
                                        <p:tgtEl>
                                          <p:spTgt spid="2"/>
                                        </p:tgtEl>
                                      </p:cBhvr>
                                    </p:animEffect>
                                    <p:set>
                                      <p:cBhvr>
                                        <p:cTn id="8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81" fill="hold" display="0">
                  <p:stCondLst>
                    <p:cond delay="indefinite"/>
                  </p:stCondLst>
                  <p:endCondLst>
                    <p:cond evt="onStopAudio" delay="0">
                      <p:tgtEl>
                        <p:sldTgt/>
                      </p:tgtEl>
                    </p:cond>
                  </p:endCondLst>
                </p:cTn>
                <p:tgtEl>
                  <p:spTgt spid="3"/>
                </p:tgtEl>
              </p:cMediaNode>
            </p:video>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Grp="1" noChangeArrowheads="1"/>
          </p:cNvSpPr>
          <p:nvPr>
            <p:ph type="body" idx="4294967295"/>
          </p:nvPr>
        </p:nvSpPr>
        <p:spPr bwMode="auto">
          <a:noFill/>
        </p:spPr>
        <p:txBody>
          <a:bodyPr wrap="square" numCol="1" anchor="t" anchorCtr="0" compatLnSpc="1">
            <a:prstTxWarp prst="textNoShape">
              <a:avLst/>
            </a:prstTxWarp>
          </a:bodyPr>
          <a:lstStyle/>
          <a:p>
            <a:pPr eaLnBrk="1" hangingPunct="1"/>
            <a:r>
              <a:rPr lang="pt-BR" altLang="en-US" sz="1600" cap="none" dirty="0" smtClean="0">
                <a:latin typeface="Chaparral Pro Light"/>
                <a:cs typeface="Times New Roman" pitchFamily="18" charset="0"/>
              </a:rPr>
              <a:t>specificul nostru: atenţia acordată laturii formative a </a:t>
            </a:r>
          </a:p>
          <a:p>
            <a:pPr eaLnBrk="1" hangingPunct="1">
              <a:buFont typeface="Arial" pitchFamily="34" charset="0"/>
              <a:buNone/>
            </a:pPr>
            <a:r>
              <a:rPr lang="pt-BR" altLang="en-US" sz="1600" cap="none" dirty="0" smtClean="0">
                <a:latin typeface="Chaparral Pro Light"/>
                <a:cs typeface="Times New Roman" pitchFamily="18" charset="0"/>
              </a:rPr>
              <a:t>demersului educativ, modelarea caracterului, </a:t>
            </a:r>
          </a:p>
          <a:p>
            <a:pPr eaLnBrk="1" hangingPunct="1">
              <a:buFont typeface="Arial" pitchFamily="34" charset="0"/>
              <a:buNone/>
            </a:pPr>
            <a:r>
              <a:rPr lang="pt-BR" altLang="en-US" sz="1600" cap="none" dirty="0" smtClean="0">
                <a:latin typeface="Chaparral Pro Light"/>
                <a:cs typeface="Times New Roman" pitchFamily="18" charset="0"/>
              </a:rPr>
              <a:t>comportamentului copiilor;</a:t>
            </a:r>
            <a:endParaRPr lang="en-US" altLang="en-US" sz="1600" cap="none" dirty="0" smtClean="0">
              <a:latin typeface="Chaparral Pro Light"/>
              <a:cs typeface="Times New Roman" pitchFamily="18" charset="0"/>
            </a:endParaRPr>
          </a:p>
          <a:p>
            <a:pPr eaLnBrk="1" hangingPunct="1"/>
            <a:r>
              <a:rPr lang="pt-BR" altLang="en-US" sz="1600" cap="none" dirty="0" smtClean="0">
                <a:latin typeface="Chaparral Pro Light"/>
                <a:cs typeface="Times New Roman" pitchFamily="18" charset="0"/>
              </a:rPr>
              <a:t>valorizarea deosebită a jocului, ca formă fundamentală </a:t>
            </a:r>
          </a:p>
          <a:p>
            <a:pPr eaLnBrk="1" hangingPunct="1"/>
            <a:r>
              <a:rPr lang="pt-BR" altLang="en-US" sz="1600" cap="none" dirty="0" smtClean="0">
                <a:latin typeface="Chaparral Pro Light"/>
                <a:cs typeface="Times New Roman" pitchFamily="18" charset="0"/>
              </a:rPr>
              <a:t>de</a:t>
            </a:r>
            <a:r>
              <a:rPr lang="en-US" altLang="en-US" sz="1600" cap="none" dirty="0" smtClean="0">
                <a:latin typeface="Chaparral Pro Light"/>
                <a:cs typeface="Times New Roman" pitchFamily="18" charset="0"/>
              </a:rPr>
              <a:t> </a:t>
            </a:r>
            <a:r>
              <a:rPr lang="pt-BR" altLang="en-US" sz="1600" cap="none" dirty="0" smtClean="0">
                <a:latin typeface="Chaparral Pro Light"/>
                <a:cs typeface="Times New Roman" pitchFamily="18" charset="0"/>
              </a:rPr>
              <a:t>activitate şi de învăţare în copilăria timpurie.</a:t>
            </a:r>
            <a:r>
              <a:rPr lang="en-US" altLang="en-US" sz="1600" cap="none" dirty="0" smtClean="0">
                <a:latin typeface="Chaparral Pro Light"/>
                <a:cs typeface="Times New Roman" pitchFamily="18" charset="0"/>
              </a:rPr>
              <a:t/>
            </a:r>
            <a:br>
              <a:rPr lang="en-US" altLang="en-US" sz="1600" cap="none" dirty="0" smtClean="0">
                <a:latin typeface="Chaparral Pro Light"/>
                <a:cs typeface="Times New Roman" pitchFamily="18" charset="0"/>
              </a:rPr>
            </a:br>
            <a:endParaRPr lang="ro-RO" altLang="en-US" sz="1600" cap="none" dirty="0" smtClean="0">
              <a:latin typeface="Chaparral Pro Light"/>
              <a:cs typeface="Times New Roman" pitchFamily="18" charset="0"/>
            </a:endParaRPr>
          </a:p>
        </p:txBody>
      </p:sp>
      <p:pic>
        <p:nvPicPr>
          <p:cNvPr id="10243" name="Picture 3" descr="I:\JPG-poze gradinita\23022211_1516739045074673_699939355_n.jpg"/>
          <p:cNvPicPr>
            <a:picLocks noChangeAspect="1" noChangeArrowheads="1"/>
          </p:cNvPicPr>
          <p:nvPr/>
        </p:nvPicPr>
        <p:blipFill>
          <a:blip r:embed="rId2"/>
          <a:srcRect/>
          <a:stretch>
            <a:fillRect/>
          </a:stretch>
        </p:blipFill>
        <p:spPr bwMode="auto">
          <a:xfrm>
            <a:off x="6072188" y="195263"/>
            <a:ext cx="2809875" cy="2773362"/>
          </a:xfrm>
          <a:prstGeom prst="rect">
            <a:avLst/>
          </a:prstGeom>
          <a:noFill/>
          <a:ln w="9525">
            <a:noFill/>
            <a:miter lim="800000"/>
            <a:headEnd/>
            <a:tailEnd/>
          </a:ln>
        </p:spPr>
      </p:pic>
      <p:pic>
        <p:nvPicPr>
          <p:cNvPr id="10242" name="Picture 2" descr="I:\JPG-poze gradinita\23114720_1516722605076317_508849827_n.jpg"/>
          <p:cNvPicPr>
            <a:picLocks noChangeAspect="1" noChangeArrowheads="1"/>
          </p:cNvPicPr>
          <p:nvPr/>
        </p:nvPicPr>
        <p:blipFill>
          <a:blip r:embed="rId3" cstate="print"/>
          <a:srcRect/>
          <a:stretch>
            <a:fillRect/>
          </a:stretch>
        </p:blipFill>
        <p:spPr bwMode="auto">
          <a:xfrm>
            <a:off x="6228184" y="3068960"/>
            <a:ext cx="2592288" cy="345638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xit" presetSubtype="0" fill="hold" nodeType="clickEffect">
                                  <p:stCondLst>
                                    <p:cond delay="0"/>
                                  </p:stCondLst>
                                  <p:childTnLst>
                                    <p:anim calcmode="lin" valueType="num">
                                      <p:cBhvr>
                                        <p:cTn id="6" dur="1000"/>
                                        <p:tgtEl>
                                          <p:spTgt spid="10243"/>
                                        </p:tgtEl>
                                        <p:attrNameLst>
                                          <p:attrName>ppt_w</p:attrName>
                                        </p:attrNameLst>
                                      </p:cBhvr>
                                      <p:tavLst>
                                        <p:tav tm="0">
                                          <p:val>
                                            <p:strVal val="ppt_w"/>
                                          </p:val>
                                        </p:tav>
                                        <p:tav tm="100000">
                                          <p:val>
                                            <p:fltVal val="0"/>
                                          </p:val>
                                        </p:tav>
                                      </p:tavLst>
                                    </p:anim>
                                    <p:anim calcmode="lin" valueType="num">
                                      <p:cBhvr>
                                        <p:cTn id="7" dur="1000"/>
                                        <p:tgtEl>
                                          <p:spTgt spid="10243"/>
                                        </p:tgtEl>
                                        <p:attrNameLst>
                                          <p:attrName>ppt_h</p:attrName>
                                        </p:attrNameLst>
                                      </p:cBhvr>
                                      <p:tavLst>
                                        <p:tav tm="0">
                                          <p:val>
                                            <p:strVal val="ppt_h"/>
                                          </p:val>
                                        </p:tav>
                                        <p:tav tm="100000">
                                          <p:val>
                                            <p:fltVal val="0"/>
                                          </p:val>
                                        </p:tav>
                                      </p:tavLst>
                                    </p:anim>
                                    <p:anim calcmode="lin" valueType="num">
                                      <p:cBhvr>
                                        <p:cTn id="8" dur="1000"/>
                                        <p:tgtEl>
                                          <p:spTgt spid="10243"/>
                                        </p:tgtEl>
                                        <p:attrNameLst>
                                          <p:attrName>style.rotation</p:attrName>
                                        </p:attrNameLst>
                                      </p:cBhvr>
                                      <p:tavLst>
                                        <p:tav tm="0">
                                          <p:val>
                                            <p:fltVal val="0"/>
                                          </p:val>
                                        </p:tav>
                                        <p:tav tm="100000">
                                          <p:val>
                                            <p:fltVal val="90"/>
                                          </p:val>
                                        </p:tav>
                                      </p:tavLst>
                                    </p:anim>
                                    <p:animEffect transition="out" filter="fade">
                                      <p:cBhvr>
                                        <p:cTn id="9" dur="1000"/>
                                        <p:tgtEl>
                                          <p:spTgt spid="10243"/>
                                        </p:tgtEl>
                                      </p:cBhvr>
                                    </p:animEffect>
                                    <p:set>
                                      <p:cBhvr>
                                        <p:cTn id="10" dur="1" fill="hold">
                                          <p:stCondLst>
                                            <p:cond delay="999"/>
                                          </p:stCondLst>
                                        </p:cTn>
                                        <p:tgtEl>
                                          <p:spTgt spid="10243"/>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5" presetClass="exit" presetSubtype="0" fill="hold" nodeType="clickEffect">
                                  <p:stCondLst>
                                    <p:cond delay="0"/>
                                  </p:stCondLst>
                                  <p:childTnLst>
                                    <p:anim calcmode="lin" valueType="num">
                                      <p:cBhvr>
                                        <p:cTn id="14" dur="1000"/>
                                        <p:tgtEl>
                                          <p:spTgt spid="10242"/>
                                        </p:tgtEl>
                                        <p:attrNameLst>
                                          <p:attrName>ppt_w</p:attrName>
                                        </p:attrNameLst>
                                      </p:cBhvr>
                                      <p:tavLst>
                                        <p:tav tm="0">
                                          <p:val>
                                            <p:strVal val="ppt_w"/>
                                          </p:val>
                                        </p:tav>
                                        <p:tav tm="100000">
                                          <p:val>
                                            <p:strVal val="ppt_w*0.70"/>
                                          </p:val>
                                        </p:tav>
                                      </p:tavLst>
                                    </p:anim>
                                    <p:anim calcmode="lin" valueType="num">
                                      <p:cBhvr>
                                        <p:cTn id="15" dur="1000"/>
                                        <p:tgtEl>
                                          <p:spTgt spid="10242"/>
                                        </p:tgtEl>
                                        <p:attrNameLst>
                                          <p:attrName>ppt_h</p:attrName>
                                        </p:attrNameLst>
                                      </p:cBhvr>
                                      <p:tavLst>
                                        <p:tav tm="0">
                                          <p:val>
                                            <p:strVal val="ppt_h"/>
                                          </p:val>
                                        </p:tav>
                                        <p:tav tm="100000">
                                          <p:val>
                                            <p:strVal val="ppt_h"/>
                                          </p:val>
                                        </p:tav>
                                      </p:tavLst>
                                    </p:anim>
                                    <p:animEffect transition="out" filter="fade">
                                      <p:cBhvr>
                                        <p:cTn id="16" dur="1000"/>
                                        <p:tgtEl>
                                          <p:spTgt spid="10242"/>
                                        </p:tgtEl>
                                      </p:cBhvr>
                                    </p:animEffect>
                                    <p:set>
                                      <p:cBhvr>
                                        <p:cTn id="17" dur="1" fill="hold">
                                          <p:stCondLst>
                                            <p:cond delay="999"/>
                                          </p:stCondLst>
                                        </p:cTn>
                                        <p:tgtEl>
                                          <p:spTgt spid="102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ChangeArrowheads="1"/>
          </p:cNvSpPr>
          <p:nvPr>
            <p:ph type="title"/>
          </p:nvPr>
        </p:nvSpPr>
        <p:spPr bwMode="auto">
          <a:xfrm>
            <a:off x="2555875" y="161925"/>
            <a:ext cx="6275388" cy="993775"/>
          </a:xfrm>
        </p:spPr>
        <p:txBody>
          <a:bodyPr wrap="square" numCol="1" anchorCtr="0" compatLnSpc="1">
            <a:prstTxWarp prst="textNoShape">
              <a:avLst/>
            </a:prstTxWarp>
          </a:bodyPr>
          <a:lstStyle/>
          <a:p>
            <a:pPr marL="457200" indent="-457200" algn="just" eaLnBrk="1" hangingPunct="1">
              <a:lnSpc>
                <a:spcPct val="115000"/>
              </a:lnSpc>
              <a:buFont typeface="Wingdings" pitchFamily="2" charset="2"/>
              <a:buChar char="q"/>
            </a:pPr>
            <a:r>
              <a:rPr lang="pt-BR" altLang="en-US" sz="2400" b="1" cap="none" smtClean="0">
                <a:latin typeface="Chaparral Pro Light"/>
                <a:cs typeface="Times New Roman" pitchFamily="18" charset="0"/>
              </a:rPr>
              <a:t>ACTIVITĂ</a:t>
            </a:r>
            <a:r>
              <a:rPr lang="ro-RO" altLang="en-US" sz="2400" b="1" cap="none" smtClean="0">
                <a:latin typeface="Chaparral Pro Light"/>
                <a:cs typeface="Times New Roman" pitchFamily="18" charset="0"/>
              </a:rPr>
              <a:t>Ţ</a:t>
            </a:r>
            <a:r>
              <a:rPr lang="pt-BR" altLang="en-US" sz="2400" b="1" cap="none" smtClean="0">
                <a:latin typeface="Chaparral Pro Light"/>
                <a:cs typeface="Times New Roman" pitchFamily="18" charset="0"/>
              </a:rPr>
              <a:t>I EXTRACURRICULARE</a:t>
            </a:r>
            <a:endParaRPr lang="en-US" altLang="en-US" sz="2400" cap="none" smtClean="0">
              <a:latin typeface="Chaparral Pro Light"/>
              <a:cs typeface="Times New Roman" pitchFamily="18" charset="0"/>
            </a:endParaRPr>
          </a:p>
        </p:txBody>
      </p:sp>
      <p:pic>
        <p:nvPicPr>
          <p:cNvPr id="11266" name="Picture 2" descr="I:\JPG-poze gradinita\23107504_1516722565076321_824546478_o.jpg"/>
          <p:cNvPicPr>
            <a:picLocks noGrp="1" noChangeAspect="1" noChangeArrowheads="1"/>
          </p:cNvPicPr>
          <p:nvPr>
            <p:ph sz="quarter" idx="13"/>
          </p:nvPr>
        </p:nvPicPr>
        <p:blipFill>
          <a:blip r:embed="rId4" cstate="print"/>
          <a:stretch>
            <a:fillRect/>
          </a:stretch>
        </p:blipFill>
        <p:spPr bwMode="auto">
          <a:xfrm>
            <a:off x="5429093" y="2953941"/>
            <a:ext cx="2959331" cy="2739044"/>
          </a:xfrm>
          <a:prstGeom prst="roundRect">
            <a:avLst>
              <a:gd name="adj" fmla="val 16667"/>
            </a:avLst>
          </a:prstGeom>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Content Placeholder 5"/>
          <p:cNvSpPr>
            <a:spLocks noGrp="1" noChangeArrowheads="1"/>
          </p:cNvSpPr>
          <p:nvPr>
            <p:ph sz="quarter" idx="14"/>
          </p:nvPr>
        </p:nvSpPr>
        <p:spPr bwMode="auto">
          <a:xfrm>
            <a:off x="468313" y="1109663"/>
            <a:ext cx="4824412" cy="4897437"/>
          </a:xfrm>
        </p:spPr>
        <p:txBody>
          <a:bodyPr wrap="square" numCol="1" anchor="t" anchorCtr="0" compatLnSpc="1">
            <a:prstTxWarp prst="textNoShape">
              <a:avLst/>
            </a:prstTxWarp>
            <a:normAutofit/>
          </a:bodyPr>
          <a:lstStyle/>
          <a:p>
            <a:pPr eaLnBrk="1" hangingPunct="1">
              <a:lnSpc>
                <a:spcPct val="100000"/>
              </a:lnSpc>
              <a:buFont typeface="Wingdings" pitchFamily="2" charset="2"/>
              <a:buChar char=""/>
            </a:pPr>
            <a:r>
              <a:rPr lang="pt-BR" altLang="en-US" cap="none" dirty="0" smtClean="0">
                <a:latin typeface="Chaparral Pro Light"/>
                <a:cs typeface="Times New Roman" pitchFamily="18" charset="0"/>
              </a:rPr>
              <a:t>proiectele de parteneriat cu implicare </a:t>
            </a:r>
            <a:r>
              <a:rPr lang="ro-RO" altLang="en-US" cap="none" dirty="0" smtClean="0">
                <a:latin typeface="Chaparral Pro Light"/>
                <a:cs typeface="Times New Roman" pitchFamily="18" charset="0"/>
              </a:rPr>
              <a:t>în activități de protejare a mediului, de ecologie, de sprijinire a persoanelor cu CES și persoanelor defavorizate, combaterea abandonului școlar</a:t>
            </a:r>
            <a:r>
              <a:rPr lang="pt-BR" altLang="en-US" cap="none" dirty="0" smtClean="0">
                <a:latin typeface="Chaparral Pro Light"/>
                <a:cs typeface="Times New Roman" pitchFamily="18" charset="0"/>
              </a:rPr>
              <a:t>;</a:t>
            </a:r>
            <a:endParaRPr lang="en-US" altLang="en-US" cap="none" dirty="0" smtClean="0">
              <a:latin typeface="Chaparral Pro Light"/>
              <a:cs typeface="Times New Roman" pitchFamily="18" charset="0"/>
            </a:endParaRPr>
          </a:p>
          <a:p>
            <a:pPr eaLnBrk="1" hangingPunct="1">
              <a:lnSpc>
                <a:spcPct val="100000"/>
              </a:lnSpc>
              <a:buFont typeface="Wingdings" pitchFamily="2" charset="2"/>
              <a:buChar char=""/>
            </a:pPr>
            <a:r>
              <a:rPr lang="pt-BR" altLang="en-US" cap="none" dirty="0" smtClean="0">
                <a:latin typeface="Chaparral Pro Light"/>
                <a:cs typeface="Times New Roman" pitchFamily="18" charset="0"/>
              </a:rPr>
              <a:t>lectorate/parteneriate cu părinții;</a:t>
            </a:r>
            <a:endParaRPr lang="en-US" altLang="en-US" cap="none" dirty="0" smtClean="0">
              <a:latin typeface="Chaparral Pro Light"/>
              <a:cs typeface="Times New Roman" pitchFamily="18" charset="0"/>
            </a:endParaRPr>
          </a:p>
          <a:p>
            <a:pPr eaLnBrk="1" hangingPunct="1">
              <a:lnSpc>
                <a:spcPct val="100000"/>
              </a:lnSpc>
              <a:buFont typeface="Wingdings" pitchFamily="2" charset="2"/>
              <a:buChar char=""/>
            </a:pPr>
            <a:r>
              <a:rPr lang="pt-BR" altLang="en-US" cap="none" dirty="0" smtClean="0">
                <a:latin typeface="Chaparral Pro Light"/>
                <a:cs typeface="Times New Roman" pitchFamily="18" charset="0"/>
              </a:rPr>
              <a:t>activități pentru combaterea violenței  la copii;</a:t>
            </a:r>
            <a:endParaRPr lang="en-US" altLang="en-US" cap="none" dirty="0" smtClean="0">
              <a:latin typeface="Chaparral Pro Light"/>
              <a:cs typeface="Times New Roman" pitchFamily="18" charset="0"/>
            </a:endParaRPr>
          </a:p>
          <a:p>
            <a:pPr eaLnBrk="1" hangingPunct="1">
              <a:lnSpc>
                <a:spcPct val="100000"/>
              </a:lnSpc>
              <a:buFont typeface="Wingdings" pitchFamily="2" charset="2"/>
              <a:buChar char=""/>
            </a:pPr>
            <a:r>
              <a:rPr lang="pt-BR" altLang="en-US" cap="none" dirty="0" smtClean="0">
                <a:latin typeface="Chaparral Pro Light"/>
                <a:cs typeface="Times New Roman" pitchFamily="18" charset="0"/>
              </a:rPr>
              <a:t>activități pentru formarea Stimei de sine</a:t>
            </a:r>
            <a:r>
              <a:rPr lang="en-US" altLang="en-US" cap="none" dirty="0" smtClean="0">
                <a:latin typeface="Chaparral Pro Light"/>
                <a:cs typeface="Times New Roman" pitchFamily="18" charset="0"/>
              </a:rPr>
              <a:t>;</a:t>
            </a:r>
          </a:p>
          <a:p>
            <a:pPr eaLnBrk="1" hangingPunct="1">
              <a:lnSpc>
                <a:spcPct val="100000"/>
              </a:lnSpc>
              <a:buFont typeface="Wingdings" pitchFamily="2" charset="2"/>
              <a:buChar char=""/>
            </a:pPr>
            <a:r>
              <a:rPr lang="pt-BR" altLang="en-US" cap="none" dirty="0" smtClean="0">
                <a:latin typeface="Chaparral Pro Light"/>
                <a:cs typeface="Times New Roman" pitchFamily="18" charset="0"/>
              </a:rPr>
              <a:t>organizate cu diverse ocazii: Sărbătoarea Crăciunului, Paștelui, zilei de 1 Iunie;</a:t>
            </a:r>
          </a:p>
          <a:p>
            <a:pPr algn="just" eaLnBrk="1" hangingPunct="1">
              <a:lnSpc>
                <a:spcPct val="100000"/>
              </a:lnSpc>
              <a:buFont typeface="Arial" pitchFamily="34" charset="0"/>
              <a:buNone/>
            </a:pPr>
            <a:endParaRPr lang="en-US" altLang="en-US" cap="none" dirty="0" smtClean="0">
              <a:latin typeface="Chaparral Pro Light"/>
              <a:cs typeface="Times New Roman" pitchFamily="18" charset="0"/>
            </a:endParaRPr>
          </a:p>
        </p:txBody>
      </p:sp>
      <p:pic>
        <p:nvPicPr>
          <p:cNvPr id="5" name="Picture 2" descr="C:\Users\calculator\Desktop\pictura-cu-gheatza.jpg"/>
          <p:cNvPicPr>
            <a:picLocks noChangeAspect="1" noChangeArrowheads="1"/>
          </p:cNvPicPr>
          <p:nvPr/>
        </p:nvPicPr>
        <p:blipFill>
          <a:blip r:embed="rId5" cstate="print"/>
          <a:srcRect/>
          <a:stretch>
            <a:fillRect/>
          </a:stretch>
        </p:blipFill>
        <p:spPr bwMode="auto">
          <a:xfrm>
            <a:off x="5447281" y="1109829"/>
            <a:ext cx="2941143" cy="18441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 name="Imagine 2">
            <a:hlinkClick r:id="" action="ppaction://media"/>
          </p:cNvPr>
          <p:cNvPicPr>
            <a:picLocks noRot="1" noChangeAspect="1"/>
          </p:cNvPicPr>
          <p:nvPr>
            <a:videoFile r:link="rId2"/>
          </p:nvPr>
        </p:nvPicPr>
        <p:blipFill>
          <a:blip r:embed="rId6" cstate="print"/>
          <a:srcRect/>
          <a:stretch>
            <a:fillRect/>
          </a:stretch>
        </p:blipFill>
        <p:spPr bwMode="auto">
          <a:xfrm>
            <a:off x="8318500" y="6032500"/>
            <a:ext cx="609600" cy="609600"/>
          </a:xfrm>
          <a:prstGeom prst="rect">
            <a:avLst/>
          </a:prstGeom>
          <a:noFill/>
          <a:ln w="9525">
            <a:noFill/>
            <a:miter lim="800000"/>
            <a:headEnd/>
            <a:tailEnd/>
          </a:ln>
        </p:spPr>
      </p:pic>
    </p:spTree>
    <p:custDataLst>
      <p:tags r:id="rId1"/>
    </p:custDataLst>
  </p:cSld>
  <p:clrMapOvr>
    <a:masterClrMapping/>
  </p:clrMapOvr>
  <p:transition spd="slow" advClick="0" advTm="23522"/>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0" presetClass="exit" presetSubtype="0" fill="hold" nodeType="clickEffect">
                                  <p:stCondLst>
                                    <p:cond delay="0"/>
                                  </p:stCondLst>
                                  <p:childTnLst>
                                    <p:animEffect transition="out" filter="wedge">
                                      <p:cBhvr>
                                        <p:cTn id="10" dur="2000"/>
                                        <p:tgtEl>
                                          <p:spTgt spid="5"/>
                                        </p:tgtEl>
                                      </p:cBhvr>
                                    </p:animEffect>
                                    <p:set>
                                      <p:cBhvr>
                                        <p:cTn id="11" dur="1" fill="hold">
                                          <p:stCondLst>
                                            <p:cond delay="1999"/>
                                          </p:stCondLst>
                                        </p:cTn>
                                        <p:tgtEl>
                                          <p:spTgt spid="5"/>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3" presetClass="exit" presetSubtype="32" fill="hold" nodeType="clickEffect">
                                  <p:stCondLst>
                                    <p:cond delay="0"/>
                                  </p:stCondLst>
                                  <p:childTnLst>
                                    <p:animEffect transition="out" filter="plus(out)">
                                      <p:cBhvr>
                                        <p:cTn id="15" dur="2000"/>
                                        <p:tgtEl>
                                          <p:spTgt spid="6">
                                            <p:txEl>
                                              <p:pRg st="0" end="0"/>
                                            </p:txEl>
                                          </p:spTgt>
                                        </p:tgtEl>
                                      </p:cBhvr>
                                    </p:animEffect>
                                    <p:set>
                                      <p:cBhvr>
                                        <p:cTn id="16" dur="1" fill="hold">
                                          <p:stCondLst>
                                            <p:cond delay="1999"/>
                                          </p:stCondLst>
                                        </p:cTn>
                                        <p:tgtEl>
                                          <p:spTgt spid="6">
                                            <p:txEl>
                                              <p:pRg st="0" end="0"/>
                                            </p:txEl>
                                          </p:spTgt>
                                        </p:tgtEl>
                                        <p:attrNameLst>
                                          <p:attrName>style.visibility</p:attrName>
                                        </p:attrNameLst>
                                      </p:cBhvr>
                                      <p:to>
                                        <p:strVal val="hidden"/>
                                      </p:to>
                                    </p:set>
                                  </p:childTnLst>
                                </p:cTn>
                              </p:par>
                              <p:par>
                                <p:cTn id="17" presetID="13" presetClass="exit" presetSubtype="32" fill="hold" nodeType="withEffect">
                                  <p:stCondLst>
                                    <p:cond delay="0"/>
                                  </p:stCondLst>
                                  <p:childTnLst>
                                    <p:animEffect transition="out" filter="plus(out)">
                                      <p:cBhvr>
                                        <p:cTn id="18" dur="2000"/>
                                        <p:tgtEl>
                                          <p:spTgt spid="6">
                                            <p:txEl>
                                              <p:pRg st="1" end="1"/>
                                            </p:txEl>
                                          </p:spTgt>
                                        </p:tgtEl>
                                      </p:cBhvr>
                                    </p:animEffect>
                                    <p:set>
                                      <p:cBhvr>
                                        <p:cTn id="19" dur="1" fill="hold">
                                          <p:stCondLst>
                                            <p:cond delay="1999"/>
                                          </p:stCondLst>
                                        </p:cTn>
                                        <p:tgtEl>
                                          <p:spTgt spid="6">
                                            <p:txEl>
                                              <p:pRg st="1" end="1"/>
                                            </p:txEl>
                                          </p:spTgt>
                                        </p:tgtEl>
                                        <p:attrNameLst>
                                          <p:attrName>style.visibility</p:attrName>
                                        </p:attrNameLst>
                                      </p:cBhvr>
                                      <p:to>
                                        <p:strVal val="hidden"/>
                                      </p:to>
                                    </p:set>
                                  </p:childTnLst>
                                </p:cTn>
                              </p:par>
                              <p:par>
                                <p:cTn id="20" presetID="13" presetClass="exit" presetSubtype="32" fill="hold" nodeType="withEffect">
                                  <p:stCondLst>
                                    <p:cond delay="0"/>
                                  </p:stCondLst>
                                  <p:childTnLst>
                                    <p:animEffect transition="out" filter="plus(out)">
                                      <p:cBhvr>
                                        <p:cTn id="21" dur="2000"/>
                                        <p:tgtEl>
                                          <p:spTgt spid="6">
                                            <p:txEl>
                                              <p:pRg st="2" end="2"/>
                                            </p:txEl>
                                          </p:spTgt>
                                        </p:tgtEl>
                                      </p:cBhvr>
                                    </p:animEffect>
                                    <p:set>
                                      <p:cBhvr>
                                        <p:cTn id="22" dur="1" fill="hold">
                                          <p:stCondLst>
                                            <p:cond delay="1999"/>
                                          </p:stCondLst>
                                        </p:cTn>
                                        <p:tgtEl>
                                          <p:spTgt spid="6">
                                            <p:txEl>
                                              <p:pRg st="2" end="2"/>
                                            </p:txEl>
                                          </p:spTgt>
                                        </p:tgtEl>
                                        <p:attrNameLst>
                                          <p:attrName>style.visibility</p:attrName>
                                        </p:attrNameLst>
                                      </p:cBhvr>
                                      <p:to>
                                        <p:strVal val="hidden"/>
                                      </p:to>
                                    </p:set>
                                  </p:childTnLst>
                                </p:cTn>
                              </p:par>
                              <p:par>
                                <p:cTn id="23" presetID="13" presetClass="exit" presetSubtype="32" fill="hold" nodeType="withEffect">
                                  <p:stCondLst>
                                    <p:cond delay="0"/>
                                  </p:stCondLst>
                                  <p:childTnLst>
                                    <p:animEffect transition="out" filter="plus(out)">
                                      <p:cBhvr>
                                        <p:cTn id="24" dur="2000"/>
                                        <p:tgtEl>
                                          <p:spTgt spid="6">
                                            <p:txEl>
                                              <p:pRg st="3" end="3"/>
                                            </p:txEl>
                                          </p:spTgt>
                                        </p:tgtEl>
                                      </p:cBhvr>
                                    </p:animEffect>
                                    <p:set>
                                      <p:cBhvr>
                                        <p:cTn id="25" dur="1" fill="hold">
                                          <p:stCondLst>
                                            <p:cond delay="1999"/>
                                          </p:stCondLst>
                                        </p:cTn>
                                        <p:tgtEl>
                                          <p:spTgt spid="6">
                                            <p:txEl>
                                              <p:pRg st="3" end="3"/>
                                            </p:txEl>
                                          </p:spTgt>
                                        </p:tgtEl>
                                        <p:attrNameLst>
                                          <p:attrName>style.visibility</p:attrName>
                                        </p:attrNameLst>
                                      </p:cBhvr>
                                      <p:to>
                                        <p:strVal val="hidden"/>
                                      </p:to>
                                    </p:set>
                                  </p:childTnLst>
                                </p:cTn>
                              </p:par>
                              <p:par>
                                <p:cTn id="26" presetID="13" presetClass="exit" presetSubtype="32" fill="hold" nodeType="withEffect">
                                  <p:stCondLst>
                                    <p:cond delay="0"/>
                                  </p:stCondLst>
                                  <p:childTnLst>
                                    <p:animEffect transition="out" filter="plus(out)">
                                      <p:cBhvr>
                                        <p:cTn id="27" dur="2000"/>
                                        <p:tgtEl>
                                          <p:spTgt spid="6">
                                            <p:txEl>
                                              <p:pRg st="4" end="4"/>
                                            </p:txEl>
                                          </p:spTgt>
                                        </p:tgtEl>
                                      </p:cBhvr>
                                    </p:animEffect>
                                    <p:set>
                                      <p:cBhvr>
                                        <p:cTn id="28" dur="1" fill="hold">
                                          <p:stCondLst>
                                            <p:cond delay="1999"/>
                                          </p:stCondLst>
                                        </p:cTn>
                                        <p:tgtEl>
                                          <p:spTgt spid="6">
                                            <p:txEl>
                                              <p:pRg st="4" end="4"/>
                                            </p:txEl>
                                          </p:spTgt>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xit" presetSubtype="0" fill="hold" nodeType="clickEffect">
                                  <p:stCondLst>
                                    <p:cond delay="0"/>
                                  </p:stCondLst>
                                  <p:childTnLst>
                                    <p:anim calcmode="lin" valueType="num">
                                      <p:cBhvr>
                                        <p:cTn id="32" dur="1000"/>
                                        <p:tgtEl>
                                          <p:spTgt spid="11266"/>
                                        </p:tgtEl>
                                        <p:attrNameLst>
                                          <p:attrName>ppt_w</p:attrName>
                                        </p:attrNameLst>
                                      </p:cBhvr>
                                      <p:tavLst>
                                        <p:tav tm="0">
                                          <p:val>
                                            <p:strVal val="ppt_w"/>
                                          </p:val>
                                        </p:tav>
                                        <p:tav tm="100000">
                                          <p:val>
                                            <p:strVal val="ppt_w*0.70"/>
                                          </p:val>
                                        </p:tav>
                                      </p:tavLst>
                                    </p:anim>
                                    <p:anim calcmode="lin" valueType="num">
                                      <p:cBhvr>
                                        <p:cTn id="33" dur="1000"/>
                                        <p:tgtEl>
                                          <p:spTgt spid="11266"/>
                                        </p:tgtEl>
                                        <p:attrNameLst>
                                          <p:attrName>ppt_h</p:attrName>
                                        </p:attrNameLst>
                                      </p:cBhvr>
                                      <p:tavLst>
                                        <p:tav tm="0">
                                          <p:val>
                                            <p:strVal val="ppt_h"/>
                                          </p:val>
                                        </p:tav>
                                        <p:tav tm="100000">
                                          <p:val>
                                            <p:strVal val="ppt_h"/>
                                          </p:val>
                                        </p:tav>
                                      </p:tavLst>
                                    </p:anim>
                                    <p:animEffect transition="out" filter="fade">
                                      <p:cBhvr>
                                        <p:cTn id="34" dur="1000"/>
                                        <p:tgtEl>
                                          <p:spTgt spid="11266"/>
                                        </p:tgtEl>
                                      </p:cBhvr>
                                    </p:animEffect>
                                    <p:set>
                                      <p:cBhvr>
                                        <p:cTn id="35" dur="1" fill="hold">
                                          <p:stCondLst>
                                            <p:cond delay="999"/>
                                          </p:stCondLst>
                                        </p:cTn>
                                        <p:tgtEl>
                                          <p:spTgt spid="11266"/>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xit" presetSubtype="0" fill="hold" grpId="0" nodeType="clickEffect">
                                  <p:stCondLst>
                                    <p:cond delay="0"/>
                                  </p:stCondLst>
                                  <p:childTnLst>
                                    <p:anim calcmode="lin" valueType="num">
                                      <p:cBhvr>
                                        <p:cTn id="39" dur="1000"/>
                                        <p:tgtEl>
                                          <p:spTgt spid="2"/>
                                        </p:tgtEl>
                                        <p:attrNameLst>
                                          <p:attrName>ppt_w</p:attrName>
                                        </p:attrNameLst>
                                      </p:cBhvr>
                                      <p:tavLst>
                                        <p:tav tm="0">
                                          <p:val>
                                            <p:strVal val="ppt_w"/>
                                          </p:val>
                                        </p:tav>
                                        <p:tav tm="100000">
                                          <p:val>
                                            <p:strVal val="ppt_w*0.70"/>
                                          </p:val>
                                        </p:tav>
                                      </p:tavLst>
                                    </p:anim>
                                    <p:anim calcmode="lin" valueType="num">
                                      <p:cBhvr>
                                        <p:cTn id="40" dur="1000"/>
                                        <p:tgtEl>
                                          <p:spTgt spid="2"/>
                                        </p:tgtEl>
                                        <p:attrNameLst>
                                          <p:attrName>ppt_h</p:attrName>
                                        </p:attrNameLst>
                                      </p:cBhvr>
                                      <p:tavLst>
                                        <p:tav tm="0">
                                          <p:val>
                                            <p:strVal val="ppt_h"/>
                                          </p:val>
                                        </p:tav>
                                        <p:tav tm="100000">
                                          <p:val>
                                            <p:strVal val="ppt_h"/>
                                          </p:val>
                                        </p:tav>
                                      </p:tavLst>
                                    </p:anim>
                                    <p:animEffect transition="out" filter="fade">
                                      <p:cBhvr>
                                        <p:cTn id="41" dur="1000"/>
                                        <p:tgtEl>
                                          <p:spTgt spid="2"/>
                                        </p:tgtEl>
                                      </p:cBhvr>
                                    </p:animEffect>
                                    <p:set>
                                      <p:cBhvr>
                                        <p:cTn id="42"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43" fill="hold" display="0">
                  <p:stCondLst>
                    <p:cond delay="indefinite"/>
                  </p:stCondLst>
                  <p:endCondLst>
                    <p:cond evt="onStopAudio" delay="0">
                      <p:tgtEl>
                        <p:sldTgt/>
                      </p:tgtEl>
                    </p:cond>
                  </p:endCondLst>
                </p:cTn>
                <p:tgtEl>
                  <p:spTgt spid="3"/>
                </p:tgtEl>
              </p:cMediaNode>
            </p:video>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JPG-poze gradinita\23113311_1516720895076488_1823093689_o.jpg"/>
          <p:cNvPicPr>
            <a:picLocks noGrp="1" noChangeAspect="1" noChangeArrowheads="1"/>
          </p:cNvPicPr>
          <p:nvPr>
            <p:ph sz="quarter" idx="13"/>
          </p:nvPr>
        </p:nvPicPr>
        <p:blipFill>
          <a:blip r:embed="rId4" cstate="print"/>
          <a:srcRect/>
          <a:stretch>
            <a:fillRect/>
          </a:stretch>
        </p:blipFill>
        <p:spPr bwMode="auto">
          <a:xfrm>
            <a:off x="251520" y="1412776"/>
            <a:ext cx="4040188" cy="3532733"/>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6" name="Content Placeholder 5"/>
          <p:cNvSpPr>
            <a:spLocks noGrp="1" noChangeArrowheads="1"/>
          </p:cNvSpPr>
          <p:nvPr>
            <p:ph sz="quarter" idx="14"/>
          </p:nvPr>
        </p:nvSpPr>
        <p:spPr bwMode="auto">
          <a:xfrm>
            <a:off x="4500563" y="1196975"/>
            <a:ext cx="4391025" cy="2765425"/>
          </a:xfrm>
        </p:spPr>
        <p:txBody>
          <a:bodyPr wrap="square" numCol="1" anchor="t" anchorCtr="0" compatLnSpc="1">
            <a:prstTxWarp prst="textNoShape">
              <a:avLst/>
            </a:prstTxWarp>
            <a:normAutofit/>
          </a:bodyPr>
          <a:lstStyle/>
          <a:p>
            <a:pPr algn="just" eaLnBrk="1" hangingPunct="1">
              <a:lnSpc>
                <a:spcPct val="115000"/>
              </a:lnSpc>
              <a:buFont typeface="Wingdings" pitchFamily="2" charset="2"/>
              <a:buChar char=""/>
            </a:pPr>
            <a:r>
              <a:rPr lang="pt-BR" altLang="en-US" cap="none" dirty="0" smtClean="0">
                <a:latin typeface="Chaparral Pro Light"/>
                <a:cs typeface="Times New Roman" pitchFamily="18" charset="0"/>
              </a:rPr>
              <a:t>participarea preșcolarilor la concursuri naționale, internaționale și expoziții organizate cu diverse ocazii;</a:t>
            </a:r>
            <a:endParaRPr lang="en-US" altLang="en-US" cap="none" dirty="0" smtClean="0">
              <a:latin typeface="Chaparral Pro Light"/>
              <a:cs typeface="Times New Roman" pitchFamily="18" charset="0"/>
            </a:endParaRPr>
          </a:p>
          <a:p>
            <a:pPr algn="just" eaLnBrk="1" hangingPunct="1">
              <a:lnSpc>
                <a:spcPct val="115000"/>
              </a:lnSpc>
              <a:buFont typeface="Wingdings" pitchFamily="2" charset="2"/>
              <a:buChar char=""/>
            </a:pPr>
            <a:r>
              <a:rPr lang="pt-BR" altLang="en-US" cap="none" dirty="0" smtClean="0">
                <a:latin typeface="Chaparral Pro Light"/>
                <a:cs typeface="Times New Roman" pitchFamily="18" charset="0"/>
              </a:rPr>
              <a:t>drumeții, plimbări, excursii tematice.</a:t>
            </a:r>
            <a:endParaRPr lang="en-US" altLang="en-US" cap="none" dirty="0" smtClean="0">
              <a:latin typeface="Chaparral Pro Light"/>
              <a:cs typeface="Times New Roman" pitchFamily="18" charset="0"/>
            </a:endParaRPr>
          </a:p>
        </p:txBody>
      </p:sp>
      <p:pic>
        <p:nvPicPr>
          <p:cNvPr id="9" name="Picture 8" descr="C:\Users\YRENE\Desktop\storytelling.jpg"/>
          <p:cNvPicPr/>
          <p:nvPr/>
        </p:nvPicPr>
        <p:blipFill>
          <a:blip r:embed="rId5" cstate="print"/>
          <a:srcRect/>
          <a:stretch>
            <a:fillRect/>
          </a:stretch>
        </p:blipFill>
        <p:spPr bwMode="auto">
          <a:xfrm>
            <a:off x="4929190" y="4071942"/>
            <a:ext cx="3117215" cy="21304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 name="Imagine 1">
            <a:hlinkClick r:id="" action="ppaction://media"/>
          </p:cNvPr>
          <p:cNvPicPr>
            <a:picLocks noRot="1" noChangeAspect="1"/>
          </p:cNvPicPr>
          <p:nvPr>
            <a:videoFile r:link="rId2"/>
          </p:nvPr>
        </p:nvPicPr>
        <p:blipFill>
          <a:blip r:embed="rId6" cstate="print"/>
          <a:srcRect/>
          <a:stretch>
            <a:fillRect/>
          </a:stretch>
        </p:blipFill>
        <p:spPr bwMode="auto">
          <a:xfrm>
            <a:off x="8318500" y="6032500"/>
            <a:ext cx="609600" cy="609600"/>
          </a:xfrm>
          <a:prstGeom prst="rect">
            <a:avLst/>
          </a:prstGeom>
          <a:noFill/>
          <a:ln w="9525">
            <a:noFill/>
            <a:miter lim="800000"/>
            <a:headEnd/>
            <a:tailEnd/>
          </a:ln>
        </p:spPr>
      </p:pic>
    </p:spTree>
    <p:custDataLst>
      <p:tags r:id="rId1"/>
    </p:custDataLst>
  </p:cSld>
  <p:clrMapOvr>
    <a:masterClrMapping/>
  </p:clrMapOvr>
  <p:transition spd="slow" advClick="0" advTm="14441"/>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45" presetClass="exit" presetSubtype="0" fill="hold" nodeType="clickEffect">
                                  <p:stCondLst>
                                    <p:cond delay="0"/>
                                  </p:stCondLst>
                                  <p:childTnLst>
                                    <p:animEffect transition="out" filter="fade">
                                      <p:cBhvr>
                                        <p:cTn id="10" dur="2000"/>
                                        <p:tgtEl>
                                          <p:spTgt spid="12290"/>
                                        </p:tgtEl>
                                      </p:cBhvr>
                                    </p:animEffect>
                                    <p:anim calcmode="lin" valueType="num">
                                      <p:cBhvr>
                                        <p:cTn id="11" dur="2000"/>
                                        <p:tgtEl>
                                          <p:spTgt spid="1229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 dur="2000"/>
                                        <p:tgtEl>
                                          <p:spTgt spid="12290"/>
                                        </p:tgtEl>
                                        <p:attrNameLst>
                                          <p:attrName>ppt_h</p:attrName>
                                        </p:attrNameLst>
                                      </p:cBhvr>
                                      <p:tavLst>
                                        <p:tav tm="0">
                                          <p:val>
                                            <p:strVal val="ppt_h"/>
                                          </p:val>
                                        </p:tav>
                                        <p:tav tm="100000">
                                          <p:val>
                                            <p:strVal val="ppt_h"/>
                                          </p:val>
                                        </p:tav>
                                      </p:tavLst>
                                    </p:anim>
                                    <p:set>
                                      <p:cBhvr>
                                        <p:cTn id="13" dur="1" fill="hold">
                                          <p:stCondLst>
                                            <p:cond delay="1999"/>
                                          </p:stCondLst>
                                        </p:cTn>
                                        <p:tgtEl>
                                          <p:spTgt spid="12290"/>
                                        </p:tgtEl>
                                        <p:attrNameLst>
                                          <p:attrName>style.visibility</p:attrName>
                                        </p:attrNameLst>
                                      </p:cBhvr>
                                      <p:to>
                                        <p:strVal val="hidden"/>
                                      </p:to>
                                    </p:set>
                                  </p:childTnLst>
                                </p:cTn>
                              </p:par>
                              <p:par>
                                <p:cTn id="14" presetID="53" presetClass="exit" presetSubtype="32" fill="hold" nodeType="withEffect">
                                  <p:stCondLst>
                                    <p:cond delay="0"/>
                                  </p:stCondLst>
                                  <p:childTnLst>
                                    <p:anim calcmode="lin" valueType="num">
                                      <p:cBhvr>
                                        <p:cTn id="15" dur="500"/>
                                        <p:tgtEl>
                                          <p:spTgt spid="6">
                                            <p:txEl>
                                              <p:pRg st="0" end="0"/>
                                            </p:txEl>
                                          </p:spTgt>
                                        </p:tgtEl>
                                        <p:attrNameLst>
                                          <p:attrName>ppt_w</p:attrName>
                                        </p:attrNameLst>
                                      </p:cBhvr>
                                      <p:tavLst>
                                        <p:tav tm="0">
                                          <p:val>
                                            <p:strVal val="ppt_w"/>
                                          </p:val>
                                        </p:tav>
                                        <p:tav tm="100000">
                                          <p:val>
                                            <p:fltVal val="0"/>
                                          </p:val>
                                        </p:tav>
                                      </p:tavLst>
                                    </p:anim>
                                    <p:anim calcmode="lin" valueType="num">
                                      <p:cBhvr>
                                        <p:cTn id="16" dur="500"/>
                                        <p:tgtEl>
                                          <p:spTgt spid="6">
                                            <p:txEl>
                                              <p:pRg st="0" end="0"/>
                                            </p:txEl>
                                          </p:spTgt>
                                        </p:tgtEl>
                                        <p:attrNameLst>
                                          <p:attrName>ppt_h</p:attrName>
                                        </p:attrNameLst>
                                      </p:cBhvr>
                                      <p:tavLst>
                                        <p:tav tm="0">
                                          <p:val>
                                            <p:strVal val="ppt_h"/>
                                          </p:val>
                                        </p:tav>
                                        <p:tav tm="100000">
                                          <p:val>
                                            <p:fltVal val="0"/>
                                          </p:val>
                                        </p:tav>
                                      </p:tavLst>
                                    </p:anim>
                                    <p:animEffect transition="out" filter="fade">
                                      <p:cBhvr>
                                        <p:cTn id="17" dur="500"/>
                                        <p:tgtEl>
                                          <p:spTgt spid="6">
                                            <p:txEl>
                                              <p:pRg st="0" end="0"/>
                                            </p:txEl>
                                          </p:spTgt>
                                        </p:tgtEl>
                                      </p:cBhvr>
                                    </p:animEffect>
                                    <p:set>
                                      <p:cBhvr>
                                        <p:cTn id="18" dur="1" fill="hold">
                                          <p:stCondLst>
                                            <p:cond delay="499"/>
                                          </p:stCondLst>
                                        </p:cTn>
                                        <p:tgtEl>
                                          <p:spTgt spid="6">
                                            <p:txEl>
                                              <p:pRg st="0" end="0"/>
                                            </p:txEl>
                                          </p:spTgt>
                                        </p:tgtEl>
                                        <p:attrNameLst>
                                          <p:attrName>style.visibility</p:attrName>
                                        </p:attrNameLst>
                                      </p:cBhvr>
                                      <p:to>
                                        <p:strVal val="hidden"/>
                                      </p:to>
                                    </p:set>
                                  </p:childTnLst>
                                </p:cTn>
                              </p:par>
                              <p:par>
                                <p:cTn id="19" presetID="53" presetClass="exit" presetSubtype="32" fill="hold" nodeType="withEffect">
                                  <p:stCondLst>
                                    <p:cond delay="0"/>
                                  </p:stCondLst>
                                  <p:childTnLst>
                                    <p:anim calcmode="lin" valueType="num">
                                      <p:cBhvr>
                                        <p:cTn id="20" dur="500"/>
                                        <p:tgtEl>
                                          <p:spTgt spid="6">
                                            <p:txEl>
                                              <p:pRg st="1" end="1"/>
                                            </p:txEl>
                                          </p:spTgt>
                                        </p:tgtEl>
                                        <p:attrNameLst>
                                          <p:attrName>ppt_w</p:attrName>
                                        </p:attrNameLst>
                                      </p:cBhvr>
                                      <p:tavLst>
                                        <p:tav tm="0">
                                          <p:val>
                                            <p:strVal val="ppt_w"/>
                                          </p:val>
                                        </p:tav>
                                        <p:tav tm="100000">
                                          <p:val>
                                            <p:fltVal val="0"/>
                                          </p:val>
                                        </p:tav>
                                      </p:tavLst>
                                    </p:anim>
                                    <p:anim calcmode="lin" valueType="num">
                                      <p:cBhvr>
                                        <p:cTn id="21" dur="500"/>
                                        <p:tgtEl>
                                          <p:spTgt spid="6">
                                            <p:txEl>
                                              <p:pRg st="1" end="1"/>
                                            </p:txEl>
                                          </p:spTgt>
                                        </p:tgtEl>
                                        <p:attrNameLst>
                                          <p:attrName>ppt_h</p:attrName>
                                        </p:attrNameLst>
                                      </p:cBhvr>
                                      <p:tavLst>
                                        <p:tav tm="0">
                                          <p:val>
                                            <p:strVal val="ppt_h"/>
                                          </p:val>
                                        </p:tav>
                                        <p:tav tm="100000">
                                          <p:val>
                                            <p:fltVal val="0"/>
                                          </p:val>
                                        </p:tav>
                                      </p:tavLst>
                                    </p:anim>
                                    <p:animEffect transition="out" filter="fade">
                                      <p:cBhvr>
                                        <p:cTn id="22" dur="500"/>
                                        <p:tgtEl>
                                          <p:spTgt spid="6">
                                            <p:txEl>
                                              <p:pRg st="1" end="1"/>
                                            </p:txEl>
                                          </p:spTgt>
                                        </p:tgtEl>
                                      </p:cBhvr>
                                    </p:animEffect>
                                    <p:set>
                                      <p:cBhvr>
                                        <p:cTn id="23" dur="1" fill="hold">
                                          <p:stCondLst>
                                            <p:cond delay="499"/>
                                          </p:stCondLst>
                                        </p:cTn>
                                        <p:tgtEl>
                                          <p:spTgt spid="6">
                                            <p:txEl>
                                              <p:pRg st="1" end="1"/>
                                            </p:txEl>
                                          </p:spTgt>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xit" presetSubtype="0" fill="hold" nodeType="clickEffect">
                                  <p:stCondLst>
                                    <p:cond delay="0"/>
                                  </p:stCondLst>
                                  <p:childTnLst>
                                    <p:anim calcmode="lin" valueType="num">
                                      <p:cBhvr>
                                        <p:cTn id="27" dur="1000"/>
                                        <p:tgtEl>
                                          <p:spTgt spid="9"/>
                                        </p:tgtEl>
                                        <p:attrNameLst>
                                          <p:attrName>ppt_w</p:attrName>
                                        </p:attrNameLst>
                                      </p:cBhvr>
                                      <p:tavLst>
                                        <p:tav tm="0">
                                          <p:val>
                                            <p:strVal val="ppt_w"/>
                                          </p:val>
                                        </p:tav>
                                        <p:tav tm="100000">
                                          <p:val>
                                            <p:strVal val="ppt_w*0.70"/>
                                          </p:val>
                                        </p:tav>
                                      </p:tavLst>
                                    </p:anim>
                                    <p:anim calcmode="lin" valueType="num">
                                      <p:cBhvr>
                                        <p:cTn id="28" dur="1000"/>
                                        <p:tgtEl>
                                          <p:spTgt spid="9"/>
                                        </p:tgtEl>
                                        <p:attrNameLst>
                                          <p:attrName>ppt_h</p:attrName>
                                        </p:attrNameLst>
                                      </p:cBhvr>
                                      <p:tavLst>
                                        <p:tav tm="0">
                                          <p:val>
                                            <p:strVal val="ppt_h"/>
                                          </p:val>
                                        </p:tav>
                                        <p:tav tm="100000">
                                          <p:val>
                                            <p:strVal val="ppt_h"/>
                                          </p:val>
                                        </p:tav>
                                      </p:tavLst>
                                    </p:anim>
                                    <p:animEffect transition="out" filter="fade">
                                      <p:cBhvr>
                                        <p:cTn id="29" dur="1000"/>
                                        <p:tgtEl>
                                          <p:spTgt spid="9"/>
                                        </p:tgtEl>
                                      </p:cBhvr>
                                    </p:animEffect>
                                    <p:set>
                                      <p:cBhvr>
                                        <p:cTn id="30"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31" fill="hold" display="0">
                  <p:stCondLst>
                    <p:cond delay="indefinite"/>
                  </p:stCondLst>
                  <p:endCondLst>
                    <p:cond evt="onStopAudio" delay="0">
                      <p:tgtEl>
                        <p:sldTgt/>
                      </p:tgtEl>
                    </p:cond>
                  </p:end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20763" y="476250"/>
            <a:ext cx="7705725" cy="496888"/>
          </a:xfrm>
        </p:spPr>
        <p:txBody>
          <a:bodyPr/>
          <a:lstStyle/>
          <a:p>
            <a:pPr marL="457200" indent="-457200" algn="ctr" eaLnBrk="1" fontAlgn="auto" hangingPunct="1">
              <a:spcAft>
                <a:spcPts val="0"/>
              </a:spcAft>
              <a:buFont typeface="Wingdings" panose="05000000000000000000" pitchFamily="2" charset="2"/>
              <a:buChar char="q"/>
              <a:defRPr/>
            </a:pPr>
            <a:r>
              <a:rPr lang="en-US" sz="2400" i="1" dirty="0" err="1">
                <a:solidFill>
                  <a:srgbClr val="0070C0"/>
                </a:solidFill>
                <a:latin typeface="Chaparral Pro Light" pitchFamily="18" charset="0"/>
              </a:rPr>
              <a:t>Facilit</a:t>
            </a:r>
            <a:r>
              <a:rPr lang="ro-RO" sz="2400" i="1" dirty="0">
                <a:solidFill>
                  <a:srgbClr val="0070C0"/>
                </a:solidFill>
                <a:latin typeface="Chaparral Pro Light" pitchFamily="18" charset="0"/>
              </a:rPr>
              <a:t>ăŢi pentru o copilărie armonioasă</a:t>
            </a:r>
            <a:endParaRPr lang="en-US" sz="2400" i="1" dirty="0">
              <a:solidFill>
                <a:srgbClr val="0070C0"/>
              </a:solidFill>
              <a:latin typeface="Chaparral Pro Light" pitchFamily="18" charset="0"/>
              <a:ea typeface="Batang" pitchFamily="18" charset="-127"/>
            </a:endParaRPr>
          </a:p>
        </p:txBody>
      </p:sp>
      <p:sp>
        <p:nvSpPr>
          <p:cNvPr id="4" name="Content Placeholder 3"/>
          <p:cNvSpPr>
            <a:spLocks noGrp="1" noChangeArrowheads="1"/>
          </p:cNvSpPr>
          <p:nvPr>
            <p:ph sz="quarter" idx="13"/>
          </p:nvPr>
        </p:nvSpPr>
        <p:spPr bwMode="auto">
          <a:xfrm>
            <a:off x="431800" y="836613"/>
            <a:ext cx="8496300" cy="647700"/>
          </a:xfrm>
        </p:spPr>
        <p:txBody>
          <a:bodyPr wrap="square" numCol="1" anchor="t" anchorCtr="0" compatLnSpc="1">
            <a:prstTxWarp prst="textNoShape">
              <a:avLst/>
            </a:prstTxWarp>
          </a:bodyPr>
          <a:lstStyle/>
          <a:p>
            <a:pPr eaLnBrk="1" hangingPunct="1">
              <a:buFont typeface="Wingdings" pitchFamily="2" charset="2"/>
              <a:buChar char="q"/>
            </a:pPr>
            <a:r>
              <a:rPr lang="ro-RO" altLang="en-US" i="1" cap="none" smtClean="0">
                <a:latin typeface="Chaparral Pro Light"/>
              </a:rPr>
              <a:t>Săli de grupă spațioase cu mobilier modern, adecvat vârstei.</a:t>
            </a:r>
            <a:endParaRPr lang="en-US" altLang="en-US" i="1" cap="none" smtClean="0">
              <a:latin typeface="Chaparral Pro Light"/>
            </a:endParaRPr>
          </a:p>
        </p:txBody>
      </p:sp>
      <p:pic>
        <p:nvPicPr>
          <p:cNvPr id="5" name="Picture 5" descr="C:\Users\YRENE\Desktop\23107572_1517617048320206_889262380_o.jpg"/>
          <p:cNvPicPr>
            <a:picLocks noChangeAspect="1" noChangeArrowheads="1"/>
          </p:cNvPicPr>
          <p:nvPr/>
        </p:nvPicPr>
        <p:blipFill>
          <a:blip r:embed="rId4" cstate="print"/>
          <a:srcRect/>
          <a:stretch>
            <a:fillRect/>
          </a:stretch>
        </p:blipFill>
        <p:spPr bwMode="auto">
          <a:xfrm>
            <a:off x="714348" y="2786058"/>
            <a:ext cx="2716765" cy="335758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098" name="Picture 2" descr="C:\Users\YRENE\Desktop\23157882_1517621008319810_406791428_o.jpg"/>
          <p:cNvPicPr>
            <a:picLocks noChangeAspect="1" noChangeArrowheads="1"/>
          </p:cNvPicPr>
          <p:nvPr/>
        </p:nvPicPr>
        <p:blipFill>
          <a:blip r:embed="rId5" cstate="print"/>
          <a:srcRect/>
          <a:stretch>
            <a:fillRect/>
          </a:stretch>
        </p:blipFill>
        <p:spPr bwMode="auto">
          <a:xfrm>
            <a:off x="2857488" y="1285860"/>
            <a:ext cx="2635996" cy="197699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101" name="Picture 5" descr="C:\Users\YRENE\Desktop\JPG Grupa fluturasilor\Transparent_Butterfly_and_Rainbow_Clipart_Picture.png"/>
          <p:cNvPicPr>
            <a:picLocks noChangeAspect="1" noChangeArrowheads="1"/>
          </p:cNvPicPr>
          <p:nvPr/>
        </p:nvPicPr>
        <p:blipFill>
          <a:blip r:embed="rId6"/>
          <a:srcRect/>
          <a:stretch>
            <a:fillRect/>
          </a:stretch>
        </p:blipFill>
        <p:spPr bwMode="auto">
          <a:xfrm>
            <a:off x="3071813" y="4000500"/>
            <a:ext cx="1284287" cy="2628900"/>
          </a:xfrm>
          <a:prstGeom prst="rect">
            <a:avLst/>
          </a:prstGeom>
          <a:noFill/>
          <a:ln w="9525">
            <a:noFill/>
            <a:miter lim="800000"/>
            <a:headEnd/>
            <a:tailEnd/>
          </a:ln>
        </p:spPr>
      </p:pic>
      <p:pic>
        <p:nvPicPr>
          <p:cNvPr id="2" name="Imagine 1">
            <a:hlinkClick r:id="" action="ppaction://media"/>
          </p:cNvPr>
          <p:cNvPicPr>
            <a:picLocks noRot="1" noChangeAspect="1"/>
          </p:cNvPicPr>
          <p:nvPr>
            <a:videoFile r:link="rId2"/>
          </p:nvPr>
        </p:nvPicPr>
        <p:blipFill>
          <a:blip r:embed="rId7" cstate="print"/>
          <a:srcRect/>
          <a:stretch>
            <a:fillRect/>
          </a:stretch>
        </p:blipFill>
        <p:spPr bwMode="auto">
          <a:xfrm>
            <a:off x="8318500" y="6032500"/>
            <a:ext cx="609600" cy="609600"/>
          </a:xfrm>
          <a:prstGeom prst="rect">
            <a:avLst/>
          </a:prstGeom>
          <a:noFill/>
          <a:ln w="9525">
            <a:noFill/>
            <a:miter lim="800000"/>
            <a:headEnd/>
            <a:tailEnd/>
          </a:ln>
        </p:spPr>
      </p:pic>
      <p:pic>
        <p:nvPicPr>
          <p:cNvPr id="9" name="Picture 4" descr="I:\JPG-poze gradinita\23113058_1516739505074627_188570091_o.jpg"/>
          <p:cNvPicPr>
            <a:picLocks noGrp="1" noChangeAspect="1" noChangeArrowheads="1"/>
          </p:cNvPicPr>
          <p:nvPr>
            <p:ph sz="quarter" idx="13"/>
          </p:nvPr>
        </p:nvPicPr>
        <p:blipFill>
          <a:blip r:embed="rId8" cstate="print"/>
          <a:srcRect/>
          <a:stretch>
            <a:fillRect/>
          </a:stretch>
        </p:blipFill>
        <p:spPr bwMode="auto">
          <a:xfrm>
            <a:off x="5214942" y="2786058"/>
            <a:ext cx="2786082" cy="3286148"/>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ustDataLst>
      <p:tags r:id="rId1"/>
    </p:custDataLst>
  </p:cSld>
  <p:clrMapOvr>
    <a:masterClrMapping/>
  </p:clrMapOvr>
  <p:transition spd="slow" advClick="0" advTm="22556"/>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45" presetClass="exit" presetSubtype="0" fill="hold" nodeType="clickEffect">
                                  <p:stCondLst>
                                    <p:cond delay="0"/>
                                  </p:stCondLst>
                                  <p:childTnLst>
                                    <p:animEffect transition="out" filter="fade">
                                      <p:cBhvr>
                                        <p:cTn id="10" dur="2000"/>
                                        <p:tgtEl>
                                          <p:spTgt spid="5"/>
                                        </p:tgtEl>
                                      </p:cBhvr>
                                    </p:animEffect>
                                    <p:anim calcmode="lin" valueType="num">
                                      <p:cBhvr>
                                        <p:cTn id="11"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 dur="2000"/>
                                        <p:tgtEl>
                                          <p:spTgt spid="5"/>
                                        </p:tgtEl>
                                        <p:attrNameLst>
                                          <p:attrName>ppt_h</p:attrName>
                                        </p:attrNameLst>
                                      </p:cBhvr>
                                      <p:tavLst>
                                        <p:tav tm="0">
                                          <p:val>
                                            <p:strVal val="ppt_h"/>
                                          </p:val>
                                        </p:tav>
                                        <p:tav tm="100000">
                                          <p:val>
                                            <p:strVal val="ppt_h"/>
                                          </p:val>
                                        </p:tav>
                                      </p:tavLst>
                                    </p:anim>
                                    <p:set>
                                      <p:cBhvr>
                                        <p:cTn id="13" dur="1" fill="hold">
                                          <p:stCondLst>
                                            <p:cond delay="1999"/>
                                          </p:stCondLst>
                                        </p:cTn>
                                        <p:tgtEl>
                                          <p:spTgt spid="5"/>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45" presetClass="exit" presetSubtype="0" fill="hold" nodeType="clickEffect">
                                  <p:stCondLst>
                                    <p:cond delay="0"/>
                                  </p:stCondLst>
                                  <p:childTnLst>
                                    <p:animEffect transition="out" filter="fade">
                                      <p:cBhvr>
                                        <p:cTn id="17" dur="2000"/>
                                        <p:tgtEl>
                                          <p:spTgt spid="4098"/>
                                        </p:tgtEl>
                                      </p:cBhvr>
                                    </p:animEffect>
                                    <p:anim calcmode="lin" valueType="num">
                                      <p:cBhvr>
                                        <p:cTn id="18" dur="2000"/>
                                        <p:tgtEl>
                                          <p:spTgt spid="409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9" dur="2000"/>
                                        <p:tgtEl>
                                          <p:spTgt spid="4098"/>
                                        </p:tgtEl>
                                        <p:attrNameLst>
                                          <p:attrName>ppt_h</p:attrName>
                                        </p:attrNameLst>
                                      </p:cBhvr>
                                      <p:tavLst>
                                        <p:tav tm="0">
                                          <p:val>
                                            <p:strVal val="ppt_h"/>
                                          </p:val>
                                        </p:tav>
                                        <p:tav tm="100000">
                                          <p:val>
                                            <p:strVal val="ppt_h"/>
                                          </p:val>
                                        </p:tav>
                                      </p:tavLst>
                                    </p:anim>
                                    <p:set>
                                      <p:cBhvr>
                                        <p:cTn id="20" dur="1" fill="hold">
                                          <p:stCondLst>
                                            <p:cond delay="1999"/>
                                          </p:stCondLst>
                                        </p:cTn>
                                        <p:tgtEl>
                                          <p:spTgt spid="4098"/>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55" presetClass="exit" presetSubtype="0" fill="hold" nodeType="clickEffect">
                                  <p:stCondLst>
                                    <p:cond delay="0"/>
                                  </p:stCondLst>
                                  <p:childTnLst>
                                    <p:anim calcmode="lin" valueType="num">
                                      <p:cBhvr>
                                        <p:cTn id="24" dur="1000"/>
                                        <p:tgtEl>
                                          <p:spTgt spid="4">
                                            <p:txEl>
                                              <p:pRg st="0" end="0"/>
                                            </p:txEl>
                                          </p:spTgt>
                                        </p:tgtEl>
                                        <p:attrNameLst>
                                          <p:attrName>ppt_w</p:attrName>
                                        </p:attrNameLst>
                                      </p:cBhvr>
                                      <p:tavLst>
                                        <p:tav tm="0">
                                          <p:val>
                                            <p:strVal val="ppt_w"/>
                                          </p:val>
                                        </p:tav>
                                        <p:tav tm="100000">
                                          <p:val>
                                            <p:strVal val="ppt_w*0.70"/>
                                          </p:val>
                                        </p:tav>
                                      </p:tavLst>
                                    </p:anim>
                                    <p:anim calcmode="lin" valueType="num">
                                      <p:cBhvr>
                                        <p:cTn id="25" dur="1000"/>
                                        <p:tgtEl>
                                          <p:spTgt spid="4">
                                            <p:txEl>
                                              <p:pRg st="0" end="0"/>
                                            </p:txEl>
                                          </p:spTgt>
                                        </p:tgtEl>
                                        <p:attrNameLst>
                                          <p:attrName>ppt_h</p:attrName>
                                        </p:attrNameLst>
                                      </p:cBhvr>
                                      <p:tavLst>
                                        <p:tav tm="0">
                                          <p:val>
                                            <p:strVal val="ppt_h"/>
                                          </p:val>
                                        </p:tav>
                                        <p:tav tm="100000">
                                          <p:val>
                                            <p:strVal val="ppt_h"/>
                                          </p:val>
                                        </p:tav>
                                      </p:tavLst>
                                    </p:anim>
                                    <p:animEffect transition="out" filter="fade">
                                      <p:cBhvr>
                                        <p:cTn id="26" dur="1000"/>
                                        <p:tgtEl>
                                          <p:spTgt spid="4">
                                            <p:txEl>
                                              <p:pRg st="0" end="0"/>
                                            </p:txEl>
                                          </p:spTgt>
                                        </p:tgtEl>
                                      </p:cBhvr>
                                    </p:animEffect>
                                    <p:set>
                                      <p:cBhvr>
                                        <p:cTn id="27" dur="1" fill="hold">
                                          <p:stCondLst>
                                            <p:cond delay="999"/>
                                          </p:stCondLst>
                                        </p:cTn>
                                        <p:tgtEl>
                                          <p:spTgt spid="4">
                                            <p:txEl>
                                              <p:pRg st="0" end="0"/>
                                            </p:txEl>
                                          </p:spTgt>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55" presetClass="exit" presetSubtype="0" fill="hold" nodeType="clickEffect">
                                  <p:stCondLst>
                                    <p:cond delay="0"/>
                                  </p:stCondLst>
                                  <p:childTnLst>
                                    <p:anim calcmode="lin" valueType="num">
                                      <p:cBhvr>
                                        <p:cTn id="31" dur="1000"/>
                                        <p:tgtEl>
                                          <p:spTgt spid="3">
                                            <p:txEl>
                                              <p:pRg st="0" end="0"/>
                                            </p:txEl>
                                          </p:spTgt>
                                        </p:tgtEl>
                                        <p:attrNameLst>
                                          <p:attrName>ppt_w</p:attrName>
                                        </p:attrNameLst>
                                      </p:cBhvr>
                                      <p:tavLst>
                                        <p:tav tm="0">
                                          <p:val>
                                            <p:strVal val="ppt_w"/>
                                          </p:val>
                                        </p:tav>
                                        <p:tav tm="100000">
                                          <p:val>
                                            <p:strVal val="ppt_w*0.70"/>
                                          </p:val>
                                        </p:tav>
                                      </p:tavLst>
                                    </p:anim>
                                    <p:anim calcmode="lin" valueType="num">
                                      <p:cBhvr>
                                        <p:cTn id="32" dur="1000"/>
                                        <p:tgtEl>
                                          <p:spTgt spid="3">
                                            <p:txEl>
                                              <p:pRg st="0" end="0"/>
                                            </p:txEl>
                                          </p:spTgt>
                                        </p:tgtEl>
                                        <p:attrNameLst>
                                          <p:attrName>ppt_h</p:attrName>
                                        </p:attrNameLst>
                                      </p:cBhvr>
                                      <p:tavLst>
                                        <p:tav tm="0">
                                          <p:val>
                                            <p:strVal val="ppt_h"/>
                                          </p:val>
                                        </p:tav>
                                        <p:tav tm="100000">
                                          <p:val>
                                            <p:strVal val="ppt_h"/>
                                          </p:val>
                                        </p:tav>
                                      </p:tavLst>
                                    </p:anim>
                                    <p:animEffect transition="out" filter="fade">
                                      <p:cBhvr>
                                        <p:cTn id="33" dur="1000"/>
                                        <p:tgtEl>
                                          <p:spTgt spid="3">
                                            <p:txEl>
                                              <p:pRg st="0" end="0"/>
                                            </p:txEl>
                                          </p:spTgt>
                                        </p:tgtEl>
                                      </p:cBhvr>
                                    </p:animEffect>
                                    <p:set>
                                      <p:cBhvr>
                                        <p:cTn id="34"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55" presetClass="exit" presetSubtype="0" fill="hold" nodeType="clickEffect">
                                  <p:stCondLst>
                                    <p:cond delay="0"/>
                                  </p:stCondLst>
                                  <p:childTnLst>
                                    <p:anim calcmode="lin" valueType="num">
                                      <p:cBhvr>
                                        <p:cTn id="38" dur="1000"/>
                                        <p:tgtEl>
                                          <p:spTgt spid="4101"/>
                                        </p:tgtEl>
                                        <p:attrNameLst>
                                          <p:attrName>ppt_w</p:attrName>
                                        </p:attrNameLst>
                                      </p:cBhvr>
                                      <p:tavLst>
                                        <p:tav tm="0">
                                          <p:val>
                                            <p:strVal val="ppt_w"/>
                                          </p:val>
                                        </p:tav>
                                        <p:tav tm="100000">
                                          <p:val>
                                            <p:strVal val="ppt_w*0.70"/>
                                          </p:val>
                                        </p:tav>
                                      </p:tavLst>
                                    </p:anim>
                                    <p:anim calcmode="lin" valueType="num">
                                      <p:cBhvr>
                                        <p:cTn id="39" dur="1000"/>
                                        <p:tgtEl>
                                          <p:spTgt spid="4101"/>
                                        </p:tgtEl>
                                        <p:attrNameLst>
                                          <p:attrName>ppt_h</p:attrName>
                                        </p:attrNameLst>
                                      </p:cBhvr>
                                      <p:tavLst>
                                        <p:tav tm="0">
                                          <p:val>
                                            <p:strVal val="ppt_h"/>
                                          </p:val>
                                        </p:tav>
                                        <p:tav tm="100000">
                                          <p:val>
                                            <p:strVal val="ppt_h"/>
                                          </p:val>
                                        </p:tav>
                                      </p:tavLst>
                                    </p:anim>
                                    <p:animEffect transition="out" filter="fade">
                                      <p:cBhvr>
                                        <p:cTn id="40" dur="1000"/>
                                        <p:tgtEl>
                                          <p:spTgt spid="4101"/>
                                        </p:tgtEl>
                                      </p:cBhvr>
                                    </p:animEffect>
                                    <p:set>
                                      <p:cBhvr>
                                        <p:cTn id="41" dur="1" fill="hold">
                                          <p:stCondLst>
                                            <p:cond delay="999"/>
                                          </p:stCondLst>
                                        </p:cTn>
                                        <p:tgtEl>
                                          <p:spTgt spid="4101"/>
                                        </p:tgtEl>
                                        <p:attrNameLst>
                                          <p:attrName>style.visibility</p:attrName>
                                        </p:attrNameLst>
                                      </p:cBhvr>
                                      <p:to>
                                        <p:strVal val="hidden"/>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6" presetClass="entr" presetSubtype="21"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inVertical)">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47" fill="hold" display="0">
                  <p:stCondLst>
                    <p:cond delay="indefinite"/>
                  </p:stCondLst>
                  <p:endCondLst>
                    <p:cond evt="onStopAudio" delay="0">
                      <p:tgtEl>
                        <p:sldTgt/>
                      </p:tgtEl>
                    </p:cond>
                  </p:end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184150"/>
            <a:ext cx="3643313" cy="1012825"/>
          </a:xfrm>
        </p:spPr>
        <p:txBody>
          <a:bodyPr>
            <a:normAutofit fontScale="90000"/>
          </a:bodyPr>
          <a:lstStyle/>
          <a:p>
            <a:pPr marL="571500" indent="-571500" eaLnBrk="1" fontAlgn="auto" hangingPunct="1">
              <a:spcAft>
                <a:spcPts val="0"/>
              </a:spcAft>
              <a:buFont typeface="Wingdings" panose="05000000000000000000" pitchFamily="2" charset="2"/>
              <a:buChar char="q"/>
              <a:defRPr/>
            </a:pPr>
            <a:r>
              <a:rPr lang="ro-RO" sz="2400" i="1" cap="none" dirty="0">
                <a:latin typeface="Chaparral Pro Light" pitchFamily="18" charset="0"/>
              </a:rPr>
              <a:t>Bucătărie proprie, modernă pentru </a:t>
            </a:r>
            <a:r>
              <a:rPr lang="en-US" sz="2400" i="1" cap="none" dirty="0">
                <a:latin typeface="Chaparral Pro Light" pitchFamily="18" charset="0"/>
              </a:rPr>
              <a:t/>
            </a:r>
            <a:br>
              <a:rPr lang="en-US" sz="2400" i="1" cap="none" dirty="0">
                <a:latin typeface="Chaparral Pro Light" pitchFamily="18" charset="0"/>
              </a:rPr>
            </a:br>
            <a:r>
              <a:rPr lang="ro-RO" sz="2400" i="1" cap="none" dirty="0">
                <a:latin typeface="Chaparral Pro Light" pitchFamily="18" charset="0"/>
              </a:rPr>
              <a:t>o hrană sănătoasă</a:t>
            </a:r>
            <a:endParaRPr lang="en-US" sz="2400" i="1" cap="none" dirty="0">
              <a:latin typeface="Chaparral Pro Light" pitchFamily="18" charset="0"/>
            </a:endParaRPr>
          </a:p>
        </p:txBody>
      </p:sp>
      <p:pic>
        <p:nvPicPr>
          <p:cNvPr id="3" name="Picture 2"/>
          <p:cNvPicPr>
            <a:picLocks noChangeAspect="1"/>
          </p:cNvPicPr>
          <p:nvPr/>
        </p:nvPicPr>
        <p:blipFill>
          <a:blip r:embed="rId4"/>
          <a:srcRect/>
          <a:stretch>
            <a:fillRect/>
          </a:stretch>
        </p:blipFill>
        <p:spPr bwMode="auto">
          <a:xfrm>
            <a:off x="428625" y="3000375"/>
            <a:ext cx="2692400" cy="3375025"/>
          </a:xfrm>
          <a:prstGeom prst="rect">
            <a:avLst/>
          </a:prstGeom>
          <a:noFill/>
          <a:ln w="9525">
            <a:noFill/>
            <a:miter lim="800000"/>
            <a:headEnd/>
            <a:tailEnd/>
          </a:ln>
        </p:spPr>
      </p:pic>
      <p:pic>
        <p:nvPicPr>
          <p:cNvPr id="5" name="Imagine 4"/>
          <p:cNvPicPr>
            <a:picLocks noChangeAspect="1"/>
          </p:cNvPicPr>
          <p:nvPr/>
        </p:nvPicPr>
        <p:blipFill>
          <a:blip r:embed="rId5"/>
          <a:srcRect/>
          <a:stretch>
            <a:fillRect/>
          </a:stretch>
        </p:blipFill>
        <p:spPr bwMode="auto">
          <a:xfrm>
            <a:off x="0" y="428625"/>
            <a:ext cx="3600450" cy="2547938"/>
          </a:xfrm>
          <a:prstGeom prst="rect">
            <a:avLst/>
          </a:prstGeom>
          <a:noFill/>
          <a:ln w="9525">
            <a:noFill/>
            <a:miter lim="800000"/>
            <a:headEnd/>
            <a:tailEnd/>
          </a:ln>
        </p:spPr>
      </p:pic>
      <p:sp>
        <p:nvSpPr>
          <p:cNvPr id="6" name="Titlu 1"/>
          <p:cNvSpPr txBox="1">
            <a:spLocks/>
          </p:cNvSpPr>
          <p:nvPr/>
        </p:nvSpPr>
        <p:spPr>
          <a:xfrm>
            <a:off x="6659563" y="4440238"/>
            <a:ext cx="1798637" cy="1593850"/>
          </a:xfrm>
          <a:prstGeom prst="rect">
            <a:avLst/>
          </a:prstGeom>
        </p:spPr>
        <p:txBody>
          <a:bodyPr anchor="ctr">
            <a:normAutofit fontScale="975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fontAlgn="auto">
              <a:spcAft>
                <a:spcPts val="0"/>
              </a:spcAft>
              <a:defRPr/>
            </a:pPr>
            <a:r>
              <a:rPr lang="en-US" sz="2400" dirty="0">
                <a:latin typeface="Chaparral Pro Light"/>
              </a:rPr>
              <a:t>!”</a:t>
            </a:r>
            <a:endParaRPr lang="ro-RO" sz="2400" dirty="0">
              <a:latin typeface="Chaparral Pro Light"/>
            </a:endParaRPr>
          </a:p>
        </p:txBody>
      </p:sp>
      <p:pic>
        <p:nvPicPr>
          <p:cNvPr id="7" name="Imagine 6">
            <a:hlinkClick r:id="" action="ppaction://media"/>
          </p:cNvPr>
          <p:cNvPicPr>
            <a:picLocks noRot="1" noChangeAspect="1"/>
          </p:cNvPicPr>
          <p:nvPr>
            <a:videoFile r:link="rId2"/>
          </p:nvPr>
        </p:nvPicPr>
        <p:blipFill>
          <a:blip r:embed="rId6" cstate="print"/>
          <a:srcRect/>
          <a:stretch>
            <a:fillRect/>
          </a:stretch>
        </p:blipFill>
        <p:spPr bwMode="auto">
          <a:xfrm>
            <a:off x="8318500" y="6032500"/>
            <a:ext cx="609600" cy="609600"/>
          </a:xfrm>
          <a:prstGeom prst="rect">
            <a:avLst/>
          </a:prstGeom>
          <a:noFill/>
          <a:ln w="9525">
            <a:noFill/>
            <a:miter lim="800000"/>
            <a:headEnd/>
            <a:tailEnd/>
          </a:ln>
        </p:spPr>
      </p:pic>
      <p:pic>
        <p:nvPicPr>
          <p:cNvPr id="8" name="Picture 7"/>
          <p:cNvPicPr>
            <a:picLocks noChangeAspect="1"/>
          </p:cNvPicPr>
          <p:nvPr/>
        </p:nvPicPr>
        <p:blipFill>
          <a:blip r:embed="rId7" cstate="print"/>
          <a:stretch>
            <a:fillRect/>
          </a:stretch>
        </p:blipFill>
        <p:spPr>
          <a:xfrm>
            <a:off x="5000628" y="2698581"/>
            <a:ext cx="3001449" cy="3587939"/>
          </a:xfrm>
          <a:prstGeom prst="snip2DiagRect">
            <a:avLst>
              <a:gd name="adj1" fmla="val 4506"/>
              <a:gd name="adj2" fmla="val 6369"/>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1752" name="Rectangle 8"/>
          <p:cNvSpPr>
            <a:spLocks noChangeArrowheads="1"/>
          </p:cNvSpPr>
          <p:nvPr/>
        </p:nvSpPr>
        <p:spPr bwMode="auto">
          <a:xfrm>
            <a:off x="5643563" y="1071563"/>
            <a:ext cx="3071812" cy="1446212"/>
          </a:xfrm>
          <a:prstGeom prst="rect">
            <a:avLst/>
          </a:prstGeom>
          <a:noFill/>
          <a:ln w="9525">
            <a:noFill/>
            <a:miter lim="800000"/>
            <a:headEnd/>
            <a:tailEnd/>
          </a:ln>
        </p:spPr>
        <p:txBody>
          <a:bodyPr>
            <a:spAutoFit/>
          </a:bodyPr>
          <a:lstStyle/>
          <a:p>
            <a:pPr eaLnBrk="1" hangingPunct="1"/>
            <a:r>
              <a:rPr lang="ro-RO" altLang="en-US" sz="2200" i="1">
                <a:latin typeface="Chaparral Pro Light"/>
              </a:rPr>
              <a:t>Cabinet medical cu dotări adecvate, asistență </a:t>
            </a:r>
            <a:br>
              <a:rPr lang="ro-RO" altLang="en-US" sz="2200" i="1">
                <a:latin typeface="Chaparral Pro Light"/>
              </a:rPr>
            </a:br>
            <a:r>
              <a:rPr lang="ro-RO" altLang="en-US" sz="2200" i="1">
                <a:latin typeface="Chaparral Pro Light"/>
              </a:rPr>
              <a:t>medicală (8 ore/zi</a:t>
            </a:r>
            <a:endParaRPr lang="en-US" altLang="en-US" sz="2200">
              <a:latin typeface="Tw Cen MT" pitchFamily="34" charset="-18"/>
            </a:endParaRPr>
          </a:p>
        </p:txBody>
      </p:sp>
    </p:spTree>
    <p:custDataLst>
      <p:tags r:id="rId1"/>
    </p:custDataLst>
  </p:cSld>
  <p:clrMapOvr>
    <a:masterClrMapping/>
  </p:clrMapOvr>
  <p:transition spd="slow" advClick="0" advTm="18831"/>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5" presetClass="exit" presetSubtype="0" fill="hold" nodeType="clickEffect">
                                  <p:stCondLst>
                                    <p:cond delay="0"/>
                                  </p:stCondLst>
                                  <p:childTnLst>
                                    <p:anim calcmode="lin" valueType="num">
                                      <p:cBhvr>
                                        <p:cTn id="10" dur="1000"/>
                                        <p:tgtEl>
                                          <p:spTgt spid="3"/>
                                        </p:tgtEl>
                                        <p:attrNameLst>
                                          <p:attrName>ppt_w</p:attrName>
                                        </p:attrNameLst>
                                      </p:cBhvr>
                                      <p:tavLst>
                                        <p:tav tm="0">
                                          <p:val>
                                            <p:strVal val="ppt_w"/>
                                          </p:val>
                                        </p:tav>
                                        <p:tav tm="100000">
                                          <p:val>
                                            <p:strVal val="ppt_w*0.70"/>
                                          </p:val>
                                        </p:tav>
                                      </p:tavLst>
                                    </p:anim>
                                    <p:anim calcmode="lin" valueType="num">
                                      <p:cBhvr>
                                        <p:cTn id="11" dur="1000"/>
                                        <p:tgtEl>
                                          <p:spTgt spid="3"/>
                                        </p:tgtEl>
                                        <p:attrNameLst>
                                          <p:attrName>ppt_h</p:attrName>
                                        </p:attrNameLst>
                                      </p:cBhvr>
                                      <p:tavLst>
                                        <p:tav tm="0">
                                          <p:val>
                                            <p:strVal val="ppt_h"/>
                                          </p:val>
                                        </p:tav>
                                        <p:tav tm="100000">
                                          <p:val>
                                            <p:strVal val="ppt_h"/>
                                          </p:val>
                                        </p:tav>
                                      </p:tavLst>
                                    </p:anim>
                                    <p:animEffect transition="out" filter="fade">
                                      <p:cBhvr>
                                        <p:cTn id="12" dur="1000"/>
                                        <p:tgtEl>
                                          <p:spTgt spid="3"/>
                                        </p:tgtEl>
                                      </p:cBhvr>
                                    </p:animEffect>
                                    <p:set>
                                      <p:cBhvr>
                                        <p:cTn id="13" dur="1" fill="hold">
                                          <p:stCondLst>
                                            <p:cond delay="999"/>
                                          </p:stCondLst>
                                        </p:cTn>
                                        <p:tgtEl>
                                          <p:spTgt spid="3"/>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55" presetClass="exit" presetSubtype="0" fill="hold" nodeType="clickEffect">
                                  <p:stCondLst>
                                    <p:cond delay="0"/>
                                  </p:stCondLst>
                                  <p:childTnLst>
                                    <p:anim calcmode="lin" valueType="num">
                                      <p:cBhvr>
                                        <p:cTn id="17" dur="1000"/>
                                        <p:tgtEl>
                                          <p:spTgt spid="5"/>
                                        </p:tgtEl>
                                        <p:attrNameLst>
                                          <p:attrName>ppt_w</p:attrName>
                                        </p:attrNameLst>
                                      </p:cBhvr>
                                      <p:tavLst>
                                        <p:tav tm="0">
                                          <p:val>
                                            <p:strVal val="ppt_w"/>
                                          </p:val>
                                        </p:tav>
                                        <p:tav tm="100000">
                                          <p:val>
                                            <p:strVal val="ppt_w*0.70"/>
                                          </p:val>
                                        </p:tav>
                                      </p:tavLst>
                                    </p:anim>
                                    <p:anim calcmode="lin" valueType="num">
                                      <p:cBhvr>
                                        <p:cTn id="18" dur="1000"/>
                                        <p:tgtEl>
                                          <p:spTgt spid="5"/>
                                        </p:tgtEl>
                                        <p:attrNameLst>
                                          <p:attrName>ppt_h</p:attrName>
                                        </p:attrNameLst>
                                      </p:cBhvr>
                                      <p:tavLst>
                                        <p:tav tm="0">
                                          <p:val>
                                            <p:strVal val="ppt_h"/>
                                          </p:val>
                                        </p:tav>
                                        <p:tav tm="100000">
                                          <p:val>
                                            <p:strVal val="ppt_h"/>
                                          </p:val>
                                        </p:tav>
                                      </p:tavLst>
                                    </p:anim>
                                    <p:animEffect transition="out" filter="fade">
                                      <p:cBhvr>
                                        <p:cTn id="19" dur="1000"/>
                                        <p:tgtEl>
                                          <p:spTgt spid="5"/>
                                        </p:tgtEl>
                                      </p:cBhvr>
                                    </p:animEffect>
                                    <p:set>
                                      <p:cBhvr>
                                        <p:cTn id="20" dur="1" fill="hold">
                                          <p:stCondLst>
                                            <p:cond delay="999"/>
                                          </p:stCondLst>
                                        </p:cTn>
                                        <p:tgtEl>
                                          <p:spTgt spid="5"/>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55" presetClass="exit" presetSubtype="0" fill="hold" grpId="0" nodeType="clickEffect">
                                  <p:stCondLst>
                                    <p:cond delay="0"/>
                                  </p:stCondLst>
                                  <p:childTnLst>
                                    <p:anim calcmode="lin" valueType="num">
                                      <p:cBhvr>
                                        <p:cTn id="24" dur="1000"/>
                                        <p:tgtEl>
                                          <p:spTgt spid="2"/>
                                        </p:tgtEl>
                                        <p:attrNameLst>
                                          <p:attrName>ppt_w</p:attrName>
                                        </p:attrNameLst>
                                      </p:cBhvr>
                                      <p:tavLst>
                                        <p:tav tm="0">
                                          <p:val>
                                            <p:strVal val="ppt_w"/>
                                          </p:val>
                                        </p:tav>
                                        <p:tav tm="100000">
                                          <p:val>
                                            <p:strVal val="ppt_w*0.70"/>
                                          </p:val>
                                        </p:tav>
                                      </p:tavLst>
                                    </p:anim>
                                    <p:anim calcmode="lin" valueType="num">
                                      <p:cBhvr>
                                        <p:cTn id="25" dur="1000"/>
                                        <p:tgtEl>
                                          <p:spTgt spid="2"/>
                                        </p:tgtEl>
                                        <p:attrNameLst>
                                          <p:attrName>ppt_h</p:attrName>
                                        </p:attrNameLst>
                                      </p:cBhvr>
                                      <p:tavLst>
                                        <p:tav tm="0">
                                          <p:val>
                                            <p:strVal val="ppt_h"/>
                                          </p:val>
                                        </p:tav>
                                        <p:tav tm="100000">
                                          <p:val>
                                            <p:strVal val="ppt_h"/>
                                          </p:val>
                                        </p:tav>
                                      </p:tavLst>
                                    </p:anim>
                                    <p:animEffect transition="out" filter="fade">
                                      <p:cBhvr>
                                        <p:cTn id="26" dur="1000"/>
                                        <p:tgtEl>
                                          <p:spTgt spid="2"/>
                                        </p:tgtEl>
                                      </p:cBhvr>
                                    </p:animEffect>
                                    <p:set>
                                      <p:cBhvr>
                                        <p:cTn id="27" dur="1" fill="hold">
                                          <p:stCondLst>
                                            <p:cond delay="999"/>
                                          </p:stCondLst>
                                        </p:cTn>
                                        <p:tgtEl>
                                          <p:spTgt spid="2"/>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55" presetClass="exit" presetSubtype="0" fill="hold" nodeType="clickEffect">
                                  <p:stCondLst>
                                    <p:cond delay="0"/>
                                  </p:stCondLst>
                                  <p:childTnLst>
                                    <p:anim calcmode="lin" valueType="num">
                                      <p:cBhvr>
                                        <p:cTn id="31" dur="1000"/>
                                        <p:tgtEl>
                                          <p:spTgt spid="8"/>
                                        </p:tgtEl>
                                        <p:attrNameLst>
                                          <p:attrName>ppt_w</p:attrName>
                                        </p:attrNameLst>
                                      </p:cBhvr>
                                      <p:tavLst>
                                        <p:tav tm="0">
                                          <p:val>
                                            <p:strVal val="ppt_w"/>
                                          </p:val>
                                        </p:tav>
                                        <p:tav tm="100000">
                                          <p:val>
                                            <p:strVal val="ppt_w*0.70"/>
                                          </p:val>
                                        </p:tav>
                                      </p:tavLst>
                                    </p:anim>
                                    <p:anim calcmode="lin" valueType="num">
                                      <p:cBhvr>
                                        <p:cTn id="32" dur="1000"/>
                                        <p:tgtEl>
                                          <p:spTgt spid="8"/>
                                        </p:tgtEl>
                                        <p:attrNameLst>
                                          <p:attrName>ppt_h</p:attrName>
                                        </p:attrNameLst>
                                      </p:cBhvr>
                                      <p:tavLst>
                                        <p:tav tm="0">
                                          <p:val>
                                            <p:strVal val="ppt_h"/>
                                          </p:val>
                                        </p:tav>
                                        <p:tav tm="100000">
                                          <p:val>
                                            <p:strVal val="ppt_h"/>
                                          </p:val>
                                        </p:tav>
                                      </p:tavLst>
                                    </p:anim>
                                    <p:animEffect transition="out" filter="fade">
                                      <p:cBhvr>
                                        <p:cTn id="33" dur="1000"/>
                                        <p:tgtEl>
                                          <p:spTgt spid="8"/>
                                        </p:tgtEl>
                                      </p:cBhvr>
                                    </p:animEffect>
                                    <p:set>
                                      <p:cBhvr>
                                        <p:cTn id="34"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35" fill="hold" display="0">
                  <p:stCondLst>
                    <p:cond delay="indefinite"/>
                  </p:stCondLst>
                  <p:endCondLst>
                    <p:cond evt="onStopAudio" delay="0">
                      <p:tgtEl>
                        <p:sldTgt/>
                      </p:tgtEl>
                    </p:cond>
                  </p:endCondLst>
                </p:cTn>
                <p:tgtEl>
                  <p:spTgt spid="7"/>
                </p:tgtEl>
              </p:cMediaNode>
            </p:video>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1425" y="115888"/>
            <a:ext cx="4943475" cy="1098550"/>
          </a:xfrm>
        </p:spPr>
        <p:txBody>
          <a:bodyPr>
            <a:normAutofit fontScale="90000"/>
          </a:bodyPr>
          <a:lstStyle/>
          <a:p>
            <a:pPr marL="571500" indent="-571500" eaLnBrk="1" fontAlgn="auto" hangingPunct="1">
              <a:spcAft>
                <a:spcPts val="0"/>
              </a:spcAft>
              <a:buFont typeface="Wingdings" panose="05000000000000000000" pitchFamily="2" charset="2"/>
              <a:buChar char="q"/>
              <a:defRPr/>
            </a:pPr>
            <a:r>
              <a:rPr lang="ro-RO" b="1" i="1" dirty="0">
                <a:solidFill>
                  <a:srgbClr val="FF0000"/>
                </a:solidFill>
              </a:rPr>
              <a:t>Atmosferă ca ACASĂ</a:t>
            </a:r>
            <a:r>
              <a:rPr lang="ro-RO" dirty="0"/>
              <a:t>!</a:t>
            </a:r>
            <a:br>
              <a:rPr lang="ro-RO" dirty="0"/>
            </a:br>
            <a:endParaRPr lang="en-US" dirty="0"/>
          </a:p>
        </p:txBody>
      </p:sp>
      <p:pic>
        <p:nvPicPr>
          <p:cNvPr id="4" name="Picture 2" descr="C:\Users\YRENE\Desktop\PPT GRADINITA NOIEM 2017\22119080_1484536098294968_2119745248_n.jpg"/>
          <p:cNvPicPr>
            <a:picLocks noChangeAspect="1" noChangeArrowheads="1"/>
          </p:cNvPicPr>
          <p:nvPr/>
        </p:nvPicPr>
        <p:blipFill>
          <a:blip r:embed="rId5" cstate="print"/>
          <a:srcRect/>
          <a:stretch>
            <a:fillRect/>
          </a:stretch>
        </p:blipFill>
        <p:spPr bwMode="auto">
          <a:xfrm>
            <a:off x="5054961" y="469457"/>
            <a:ext cx="3456384" cy="251369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5122" name="Picture 2" descr="C:\Users\YRENE\Desktop\JPG Grupa fluturasilor\gradinita-atelier-iasi-inscrieri-ad-blog-1170x610.png"/>
          <p:cNvPicPr>
            <a:picLocks noChangeAspect="1" noChangeArrowheads="1"/>
          </p:cNvPicPr>
          <p:nvPr/>
        </p:nvPicPr>
        <p:blipFill>
          <a:blip r:embed="rId6" cstate="print"/>
          <a:srcRect/>
          <a:stretch>
            <a:fillRect/>
          </a:stretch>
        </p:blipFill>
        <p:spPr bwMode="auto">
          <a:xfrm>
            <a:off x="611560" y="358715"/>
            <a:ext cx="3245924" cy="256622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5123" name="Picture 3" descr="C:\Users\YRENE\Desktop\522983_10151103351077113_747353437_n[1].jpg"/>
          <p:cNvPicPr>
            <a:picLocks noChangeAspect="1" noChangeArrowheads="1"/>
          </p:cNvPicPr>
          <p:nvPr/>
        </p:nvPicPr>
        <p:blipFill>
          <a:blip r:embed="rId7"/>
          <a:srcRect/>
          <a:stretch>
            <a:fillRect/>
          </a:stretch>
        </p:blipFill>
        <p:spPr bwMode="auto">
          <a:xfrm>
            <a:off x="1476375" y="2924175"/>
            <a:ext cx="6083300" cy="3600450"/>
          </a:xfrm>
          <a:prstGeom prst="rect">
            <a:avLst/>
          </a:prstGeom>
          <a:noFill/>
          <a:ln w="9525">
            <a:noFill/>
            <a:miter lim="800000"/>
            <a:headEnd/>
            <a:tailEnd/>
          </a:ln>
        </p:spPr>
      </p:pic>
      <p:pic>
        <p:nvPicPr>
          <p:cNvPr id="3" name="Imagine 2">
            <a:hlinkClick r:id="" action="ppaction://media"/>
          </p:cNvPr>
          <p:cNvPicPr>
            <a:picLocks noRot="1" noChangeAspect="1"/>
          </p:cNvPicPr>
          <p:nvPr>
            <a:videoFile r:link="rId2"/>
          </p:nvPr>
        </p:nvPicPr>
        <p:blipFill>
          <a:blip r:embed="rId8" cstate="print"/>
          <a:srcRect/>
          <a:stretch>
            <a:fillRect/>
          </a:stretch>
        </p:blipFill>
        <p:spPr bwMode="auto">
          <a:xfrm>
            <a:off x="8318500" y="6032500"/>
            <a:ext cx="609600" cy="609600"/>
          </a:xfrm>
          <a:prstGeom prst="rect">
            <a:avLst/>
          </a:prstGeom>
          <a:noFill/>
          <a:ln w="9525">
            <a:noFill/>
            <a:miter lim="800000"/>
            <a:headEnd/>
            <a:tailEnd/>
          </a:ln>
        </p:spPr>
      </p:pic>
    </p:spTree>
    <p:custDataLst>
      <p:tags r:id="rId1"/>
    </p:custDataLst>
  </p:cSld>
  <p:clrMapOvr>
    <a:masterClrMapping/>
  </p:clrMapOvr>
  <p:transition spd="slow" advClick="0" advTm="39333"/>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45" presetClass="exit" presetSubtype="0" fill="hold" nodeType="clickEffect">
                                  <p:stCondLst>
                                    <p:cond delay="0"/>
                                  </p:stCondLst>
                                  <p:childTnLst>
                                    <p:animEffect transition="out" filter="fade">
                                      <p:cBhvr>
                                        <p:cTn id="10" dur="2000"/>
                                        <p:tgtEl>
                                          <p:spTgt spid="5123"/>
                                        </p:tgtEl>
                                      </p:cBhvr>
                                    </p:animEffect>
                                    <p:anim calcmode="lin" valueType="num">
                                      <p:cBhvr>
                                        <p:cTn id="11" dur="2000"/>
                                        <p:tgtEl>
                                          <p:spTgt spid="512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 dur="2000"/>
                                        <p:tgtEl>
                                          <p:spTgt spid="5123"/>
                                        </p:tgtEl>
                                        <p:attrNameLst>
                                          <p:attrName>ppt_h</p:attrName>
                                        </p:attrNameLst>
                                      </p:cBhvr>
                                      <p:tavLst>
                                        <p:tav tm="0">
                                          <p:val>
                                            <p:strVal val="ppt_h"/>
                                          </p:val>
                                        </p:tav>
                                        <p:tav tm="100000">
                                          <p:val>
                                            <p:strVal val="ppt_h"/>
                                          </p:val>
                                        </p:tav>
                                      </p:tavLst>
                                    </p:anim>
                                    <p:set>
                                      <p:cBhvr>
                                        <p:cTn id="13" dur="1" fill="hold">
                                          <p:stCondLst>
                                            <p:cond delay="1999"/>
                                          </p:stCondLst>
                                        </p:cTn>
                                        <p:tgtEl>
                                          <p:spTgt spid="5123"/>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mph" presetSubtype="0" fill="hold" nodeType="clickEffect">
                                  <p:stCondLst>
                                    <p:cond delay="0"/>
                                  </p:stCondLst>
                                  <p:childTnLst>
                                    <p:animRot by="21600000">
                                      <p:cBhvr>
                                        <p:cTn id="17" dur="2000" fill="hold"/>
                                        <p:tgtEl>
                                          <p:spTgt spid="5122"/>
                                        </p:tgtEl>
                                        <p:attrNameLst>
                                          <p:attrName>r</p:attrName>
                                        </p:attrNameLst>
                                      </p:cBhvr>
                                    </p:animRo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mph" presetSubtype="0" fill="hold" nodeType="clickEffect">
                                  <p:stCondLst>
                                    <p:cond delay="0"/>
                                  </p:stCondLst>
                                  <p:childTnLst>
                                    <p:animRot by="21600000">
                                      <p:cBhvr>
                                        <p:cTn id="21" dur="2000" fill="hold"/>
                                        <p:tgtEl>
                                          <p:spTgt spid="4"/>
                                        </p:tgtEl>
                                        <p:attrNameLst>
                                          <p:attrName>r</p:attrName>
                                        </p:attrNameLst>
                                      </p:cBhvr>
                                    </p:animRo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xit" presetSubtype="0" fill="hold" grpId="0" nodeType="clickEffect">
                                  <p:stCondLst>
                                    <p:cond delay="0"/>
                                  </p:stCondLst>
                                  <p:childTnLst>
                                    <p:anim calcmode="lin" valueType="num">
                                      <p:cBhvr>
                                        <p:cTn id="25" dur="1000"/>
                                        <p:tgtEl>
                                          <p:spTgt spid="2"/>
                                        </p:tgtEl>
                                        <p:attrNameLst>
                                          <p:attrName>ppt_w</p:attrName>
                                        </p:attrNameLst>
                                      </p:cBhvr>
                                      <p:tavLst>
                                        <p:tav tm="0">
                                          <p:val>
                                            <p:strVal val="ppt_w"/>
                                          </p:val>
                                        </p:tav>
                                        <p:tav tm="100000">
                                          <p:val>
                                            <p:strVal val="ppt_w*0.70"/>
                                          </p:val>
                                        </p:tav>
                                      </p:tavLst>
                                    </p:anim>
                                    <p:anim calcmode="lin" valueType="num">
                                      <p:cBhvr>
                                        <p:cTn id="26" dur="1000"/>
                                        <p:tgtEl>
                                          <p:spTgt spid="2"/>
                                        </p:tgtEl>
                                        <p:attrNameLst>
                                          <p:attrName>ppt_h</p:attrName>
                                        </p:attrNameLst>
                                      </p:cBhvr>
                                      <p:tavLst>
                                        <p:tav tm="0">
                                          <p:val>
                                            <p:strVal val="ppt_h"/>
                                          </p:val>
                                        </p:tav>
                                        <p:tav tm="100000">
                                          <p:val>
                                            <p:strVal val="ppt_h"/>
                                          </p:val>
                                        </p:tav>
                                      </p:tavLst>
                                    </p:anim>
                                    <p:animEffect transition="out" filter="fade">
                                      <p:cBhvr>
                                        <p:cTn id="27" dur="1000"/>
                                        <p:tgtEl>
                                          <p:spTgt spid="2"/>
                                        </p:tgtEl>
                                      </p:cBhvr>
                                    </p:animEffect>
                                    <p:set>
                                      <p:cBhvr>
                                        <p:cTn id="28"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9" fill="hold" display="0">
                  <p:stCondLst>
                    <p:cond delay="indefinite"/>
                  </p:stCondLst>
                  <p:endCondLst>
                    <p:cond evt="onStopAudio" delay="0">
                      <p:tgtEl>
                        <p:sldTgt/>
                      </p:tgtEl>
                    </p:cond>
                  </p:endCondLst>
                </p:cTn>
                <p:tgtEl>
                  <p:spTgt spid="3"/>
                </p:tgtEl>
              </p:cMediaNode>
            </p:video>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ChangeArrowheads="1"/>
          </p:cNvSpPr>
          <p:nvPr>
            <p:ph type="title"/>
          </p:nvPr>
        </p:nvSpPr>
        <p:spPr bwMode="auto">
          <a:xfrm>
            <a:off x="1042988" y="333375"/>
            <a:ext cx="7773987" cy="1225550"/>
          </a:xfrm>
        </p:spPr>
        <p:txBody>
          <a:bodyPr wrap="square" numCol="1" anchorCtr="0" compatLnSpc="1">
            <a:prstTxWarp prst="textNoShape">
              <a:avLst/>
            </a:prstTxWarp>
          </a:bodyPr>
          <a:lstStyle/>
          <a:p>
            <a:pPr marL="571500" indent="-571500" eaLnBrk="1" hangingPunct="1">
              <a:lnSpc>
                <a:spcPct val="150000"/>
              </a:lnSpc>
              <a:buFont typeface="Wingdings" pitchFamily="2" charset="2"/>
              <a:buChar char="q"/>
            </a:pPr>
            <a:r>
              <a:rPr lang="ro-RO" altLang="en-US" sz="2400" i="1" cap="none" smtClean="0">
                <a:latin typeface="Chaparral Pro Light"/>
              </a:rPr>
              <a:t>O grădiniță </a:t>
            </a:r>
            <a:r>
              <a:rPr lang="ro-RO" altLang="en-US" sz="2400" i="1" u="sng" cap="none" smtClean="0">
                <a:latin typeface="Chaparral Pro Light"/>
              </a:rPr>
              <a:t>PRIETENOASĂ</a:t>
            </a:r>
            <a:r>
              <a:rPr lang="ro-RO" altLang="en-US" sz="2400" i="1" cap="none" smtClean="0">
                <a:latin typeface="Chaparral Pro Light"/>
              </a:rPr>
              <a:t> pentru copii, </a:t>
            </a:r>
            <a:r>
              <a:rPr lang="en-US" altLang="en-US" sz="2400" i="1" cap="none" smtClean="0">
                <a:latin typeface="Chaparral Pro Light"/>
              </a:rPr>
              <a:t/>
            </a:r>
            <a:br>
              <a:rPr lang="en-US" altLang="en-US" sz="2400" i="1" cap="none" smtClean="0">
                <a:latin typeface="Chaparral Pro Light"/>
              </a:rPr>
            </a:br>
            <a:r>
              <a:rPr lang="ro-RO" altLang="en-US" sz="2400" i="1" cap="none" smtClean="0">
                <a:latin typeface="Chaparral Pro Light"/>
              </a:rPr>
              <a:t>de </a:t>
            </a:r>
            <a:r>
              <a:rPr lang="ro-RO" altLang="en-US" sz="2400" i="1" u="sng" cap="none" smtClean="0">
                <a:latin typeface="Chaparral Pro Light"/>
              </a:rPr>
              <a:t>ÎNCREDERE</a:t>
            </a:r>
            <a:r>
              <a:rPr lang="ro-RO" altLang="en-US" sz="2400" i="1" cap="none" smtClean="0">
                <a:latin typeface="Chaparral Pro Light"/>
              </a:rPr>
              <a:t> pentru părinți”</a:t>
            </a:r>
            <a:endParaRPr lang="en-US" altLang="en-US" sz="2400" i="1" cap="none" smtClean="0">
              <a:latin typeface="Chaparral Pro Light"/>
            </a:endParaRPr>
          </a:p>
        </p:txBody>
      </p:sp>
      <p:pic>
        <p:nvPicPr>
          <p:cNvPr id="6147" name="Picture 3" descr="C:\Users\YRENE\Desktop\JPG Grupa fluturasilor\19274777_1049867161816970_1347544164047504200_n.jpg"/>
          <p:cNvPicPr>
            <a:picLocks noChangeAspect="1" noChangeArrowheads="1"/>
          </p:cNvPicPr>
          <p:nvPr/>
        </p:nvPicPr>
        <p:blipFill>
          <a:blip r:embed="rId4"/>
          <a:srcRect/>
          <a:stretch>
            <a:fillRect/>
          </a:stretch>
        </p:blipFill>
        <p:spPr bwMode="auto">
          <a:xfrm>
            <a:off x="468313" y="1589088"/>
            <a:ext cx="8488362" cy="5040312"/>
          </a:xfrm>
          <a:prstGeom prst="rect">
            <a:avLst/>
          </a:prstGeom>
          <a:noFill/>
          <a:ln w="9525">
            <a:noFill/>
            <a:miter lim="800000"/>
            <a:headEnd/>
            <a:tailEnd/>
          </a:ln>
        </p:spPr>
      </p:pic>
      <p:pic>
        <p:nvPicPr>
          <p:cNvPr id="3" name="Imagine 2">
            <a:hlinkClick r:id="" action="ppaction://media"/>
          </p:cNvPr>
          <p:cNvPicPr>
            <a:picLocks noRot="1" noChangeAspect="1"/>
          </p:cNvPicPr>
          <p:nvPr>
            <a:videoFile r:link="rId2"/>
          </p:nvPr>
        </p:nvPicPr>
        <p:blipFill>
          <a:blip r:embed="rId5" cstate="print"/>
          <a:srcRect/>
          <a:stretch>
            <a:fillRect/>
          </a:stretch>
        </p:blipFill>
        <p:spPr bwMode="auto">
          <a:xfrm>
            <a:off x="8318500" y="6032500"/>
            <a:ext cx="609600" cy="609600"/>
          </a:xfrm>
          <a:prstGeom prst="rect">
            <a:avLst/>
          </a:prstGeom>
          <a:noFill/>
          <a:ln w="9525">
            <a:noFill/>
            <a:miter lim="800000"/>
            <a:headEnd/>
            <a:tailEnd/>
          </a:ln>
        </p:spPr>
      </p:pic>
    </p:spTree>
    <p:custDataLst>
      <p:tags r:id="rId1"/>
    </p:custDataLst>
  </p:cSld>
  <p:clrMapOvr>
    <a:masterClrMapping/>
  </p:clrMapOvr>
  <p:transition spd="slow" advClick="0" advTm="12093"/>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xit" presetSubtype="0" fill="hold" grpId="0" nodeType="clickEffect">
                                  <p:stCondLst>
                                    <p:cond delay="0"/>
                                  </p:stCondLst>
                                  <p:childTnLst>
                                    <p:anim calcmode="lin" valueType="num">
                                      <p:cBhvr>
                                        <p:cTn id="10" dur="1000"/>
                                        <p:tgtEl>
                                          <p:spTgt spid="2"/>
                                        </p:tgtEl>
                                        <p:attrNameLst>
                                          <p:attrName>ppt_w</p:attrName>
                                        </p:attrNameLst>
                                      </p:cBhvr>
                                      <p:tavLst>
                                        <p:tav tm="0">
                                          <p:val>
                                            <p:strVal val="ppt_w"/>
                                          </p:val>
                                        </p:tav>
                                        <p:tav tm="100000">
                                          <p:val>
                                            <p:fltVal val="0"/>
                                          </p:val>
                                        </p:tav>
                                      </p:tavLst>
                                    </p:anim>
                                    <p:anim calcmode="lin" valueType="num">
                                      <p:cBhvr>
                                        <p:cTn id="11" dur="1000"/>
                                        <p:tgtEl>
                                          <p:spTgt spid="2"/>
                                        </p:tgtEl>
                                        <p:attrNameLst>
                                          <p:attrName>ppt_h</p:attrName>
                                        </p:attrNameLst>
                                      </p:cBhvr>
                                      <p:tavLst>
                                        <p:tav tm="0">
                                          <p:val>
                                            <p:strVal val="ppt_h"/>
                                          </p:val>
                                        </p:tav>
                                        <p:tav tm="100000">
                                          <p:val>
                                            <p:fltVal val="0"/>
                                          </p:val>
                                        </p:tav>
                                      </p:tavLst>
                                    </p:anim>
                                    <p:anim calcmode="lin" valueType="num">
                                      <p:cBhvr>
                                        <p:cTn id="12" dur="1000"/>
                                        <p:tgtEl>
                                          <p:spTgt spid="2"/>
                                        </p:tgtEl>
                                        <p:attrNameLst>
                                          <p:attrName>style.rotation</p:attrName>
                                        </p:attrNameLst>
                                      </p:cBhvr>
                                      <p:tavLst>
                                        <p:tav tm="0">
                                          <p:val>
                                            <p:fltVal val="0"/>
                                          </p:val>
                                        </p:tav>
                                        <p:tav tm="100000">
                                          <p:val>
                                            <p:fltVal val="90"/>
                                          </p:val>
                                        </p:tav>
                                      </p:tavLst>
                                    </p:anim>
                                    <p:animEffect transition="out" filter="fade">
                                      <p:cBhvr>
                                        <p:cTn id="13" dur="1000"/>
                                        <p:tgtEl>
                                          <p:spTgt spid="2"/>
                                        </p:tgtEl>
                                      </p:cBhvr>
                                    </p:animEffect>
                                    <p:set>
                                      <p:cBhvr>
                                        <p:cTn id="14" dur="1" fill="hold">
                                          <p:stCondLst>
                                            <p:cond delay="999"/>
                                          </p:stCondLst>
                                        </p:cTn>
                                        <p:tgtEl>
                                          <p:spTgt spid="2"/>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xit" presetSubtype="0" fill="hold" nodeType="clickEffect">
                                  <p:stCondLst>
                                    <p:cond delay="0"/>
                                  </p:stCondLst>
                                  <p:childTnLst>
                                    <p:anim calcmode="lin" valueType="num">
                                      <p:cBhvr>
                                        <p:cTn id="18" dur="1000"/>
                                        <p:tgtEl>
                                          <p:spTgt spid="6147"/>
                                        </p:tgtEl>
                                        <p:attrNameLst>
                                          <p:attrName>ppt_w</p:attrName>
                                        </p:attrNameLst>
                                      </p:cBhvr>
                                      <p:tavLst>
                                        <p:tav tm="0">
                                          <p:val>
                                            <p:strVal val="ppt_w"/>
                                          </p:val>
                                        </p:tav>
                                        <p:tav tm="100000">
                                          <p:val>
                                            <p:fltVal val="0"/>
                                          </p:val>
                                        </p:tav>
                                      </p:tavLst>
                                    </p:anim>
                                    <p:anim calcmode="lin" valueType="num">
                                      <p:cBhvr>
                                        <p:cTn id="19" dur="1000"/>
                                        <p:tgtEl>
                                          <p:spTgt spid="6147"/>
                                        </p:tgtEl>
                                        <p:attrNameLst>
                                          <p:attrName>ppt_h</p:attrName>
                                        </p:attrNameLst>
                                      </p:cBhvr>
                                      <p:tavLst>
                                        <p:tav tm="0">
                                          <p:val>
                                            <p:strVal val="ppt_h"/>
                                          </p:val>
                                        </p:tav>
                                        <p:tav tm="100000">
                                          <p:val>
                                            <p:fltVal val="0"/>
                                          </p:val>
                                        </p:tav>
                                      </p:tavLst>
                                    </p:anim>
                                    <p:anim calcmode="lin" valueType="num">
                                      <p:cBhvr>
                                        <p:cTn id="20" dur="1000"/>
                                        <p:tgtEl>
                                          <p:spTgt spid="6147"/>
                                        </p:tgtEl>
                                        <p:attrNameLst>
                                          <p:attrName>style.rotation</p:attrName>
                                        </p:attrNameLst>
                                      </p:cBhvr>
                                      <p:tavLst>
                                        <p:tav tm="0">
                                          <p:val>
                                            <p:fltVal val="0"/>
                                          </p:val>
                                        </p:tav>
                                        <p:tav tm="100000">
                                          <p:val>
                                            <p:fltVal val="90"/>
                                          </p:val>
                                        </p:tav>
                                      </p:tavLst>
                                    </p:anim>
                                    <p:animEffect transition="out" filter="fade">
                                      <p:cBhvr>
                                        <p:cTn id="21" dur="1000"/>
                                        <p:tgtEl>
                                          <p:spTgt spid="6147"/>
                                        </p:tgtEl>
                                      </p:cBhvr>
                                    </p:animEffect>
                                    <p:set>
                                      <p:cBhvr>
                                        <p:cTn id="22" dur="1" fill="hold">
                                          <p:stCondLst>
                                            <p:cond delay="999"/>
                                          </p:stCondLst>
                                        </p:cTn>
                                        <p:tgtEl>
                                          <p:spTgt spid="61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3" fill="hold" display="0">
                  <p:stCondLst>
                    <p:cond delay="indefinite"/>
                  </p:stCondLst>
                  <p:endCondLst>
                    <p:cond evt="onStopAudio" delay="0">
                      <p:tgtEl>
                        <p:sldTgt/>
                      </p:tgtEl>
                    </p:cond>
                  </p:endCondLst>
                </p:cTn>
                <p:tgtEl>
                  <p:spTgt spid="3"/>
                </p:tgtEl>
              </p:cMediaNode>
            </p:video>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ChangeArrowheads="1"/>
          </p:cNvSpPr>
          <p:nvPr>
            <p:ph type="title"/>
          </p:nvPr>
        </p:nvSpPr>
        <p:spPr bwMode="auto">
          <a:xfrm>
            <a:off x="2268538" y="619125"/>
            <a:ext cx="6189662" cy="793750"/>
          </a:xfrm>
        </p:spPr>
        <p:txBody>
          <a:bodyPr wrap="square" numCol="1" anchorCtr="0" compatLnSpc="1">
            <a:prstTxWarp prst="textNoShape">
              <a:avLst/>
            </a:prstTxWarp>
          </a:bodyPr>
          <a:lstStyle/>
          <a:p>
            <a:pPr eaLnBrk="1" hangingPunct="1"/>
            <a:r>
              <a:rPr lang="ro-RO" altLang="en-US" cap="none" smtClean="0"/>
              <a:t>Succesul se ÎNVAȚĂ!</a:t>
            </a:r>
            <a:endParaRPr lang="en-US" altLang="en-US" cap="none" smtClean="0"/>
          </a:p>
        </p:txBody>
      </p:sp>
      <p:pic>
        <p:nvPicPr>
          <p:cNvPr id="4" name="Picture 2" descr="C:\Users\YRENE\Desktop\JPG Grupa fluturasilor\diverse_kids_holds_letters_spell-lg-31767-0.jpg"/>
          <p:cNvPicPr>
            <a:picLocks noChangeAspect="1" noChangeArrowheads="1"/>
          </p:cNvPicPr>
          <p:nvPr/>
        </p:nvPicPr>
        <p:blipFill>
          <a:blip r:embed="rId4"/>
          <a:srcRect/>
          <a:stretch>
            <a:fillRect/>
          </a:stretch>
        </p:blipFill>
        <p:spPr bwMode="auto">
          <a:xfrm>
            <a:off x="395288" y="1700213"/>
            <a:ext cx="8497887" cy="4824412"/>
          </a:xfrm>
          <a:prstGeom prst="rect">
            <a:avLst/>
          </a:prstGeom>
          <a:noFill/>
          <a:ln w="9525">
            <a:noFill/>
            <a:miter lim="800000"/>
            <a:headEnd/>
            <a:tailEnd/>
          </a:ln>
        </p:spPr>
      </p:pic>
      <p:pic>
        <p:nvPicPr>
          <p:cNvPr id="5" name="Imagine 4">
            <a:hlinkClick r:id="" action="ppaction://media"/>
          </p:cNvPr>
          <p:cNvPicPr>
            <a:picLocks noRot="1" noChangeAspect="1"/>
          </p:cNvPicPr>
          <p:nvPr>
            <a:videoFile r:link="rId2"/>
          </p:nvPr>
        </p:nvPicPr>
        <p:blipFill>
          <a:blip r:embed="rId5" cstate="print"/>
          <a:srcRect/>
          <a:stretch>
            <a:fillRect/>
          </a:stretch>
        </p:blipFill>
        <p:spPr bwMode="auto">
          <a:xfrm>
            <a:off x="8318500" y="6032500"/>
            <a:ext cx="609600" cy="609600"/>
          </a:xfrm>
          <a:prstGeom prst="rect">
            <a:avLst/>
          </a:prstGeom>
          <a:noFill/>
          <a:ln w="9525">
            <a:noFill/>
            <a:miter lim="800000"/>
            <a:headEnd/>
            <a:tailEnd/>
          </a:ln>
        </p:spPr>
      </p:pic>
    </p:spTree>
    <p:custDataLst>
      <p:tags r:id="rId1"/>
    </p:custDataLst>
  </p:cSld>
  <p:clrMapOvr>
    <a:masterClrMapping/>
  </p:clrMapOvr>
  <p:transition spd="slow" advClick="0" advTm="11003"/>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xit" presetSubtype="0" fill="hold" grpId="0" nodeType="clickEffect">
                                  <p:stCondLst>
                                    <p:cond delay="0"/>
                                  </p:stCondLst>
                                  <p:childTnLst>
                                    <p:anim calcmode="lin" valueType="num">
                                      <p:cBhvr>
                                        <p:cTn id="10" dur="1000"/>
                                        <p:tgtEl>
                                          <p:spTgt spid="2"/>
                                        </p:tgtEl>
                                        <p:attrNameLst>
                                          <p:attrName>ppt_w</p:attrName>
                                        </p:attrNameLst>
                                      </p:cBhvr>
                                      <p:tavLst>
                                        <p:tav tm="0">
                                          <p:val>
                                            <p:strVal val="ppt_w"/>
                                          </p:val>
                                        </p:tav>
                                        <p:tav tm="100000">
                                          <p:val>
                                            <p:fltVal val="0"/>
                                          </p:val>
                                        </p:tav>
                                      </p:tavLst>
                                    </p:anim>
                                    <p:anim calcmode="lin" valueType="num">
                                      <p:cBhvr>
                                        <p:cTn id="11" dur="1000"/>
                                        <p:tgtEl>
                                          <p:spTgt spid="2"/>
                                        </p:tgtEl>
                                        <p:attrNameLst>
                                          <p:attrName>ppt_h</p:attrName>
                                        </p:attrNameLst>
                                      </p:cBhvr>
                                      <p:tavLst>
                                        <p:tav tm="0">
                                          <p:val>
                                            <p:strVal val="ppt_h"/>
                                          </p:val>
                                        </p:tav>
                                        <p:tav tm="100000">
                                          <p:val>
                                            <p:fltVal val="0"/>
                                          </p:val>
                                        </p:tav>
                                      </p:tavLst>
                                    </p:anim>
                                    <p:anim calcmode="lin" valueType="num">
                                      <p:cBhvr>
                                        <p:cTn id="12" dur="1000"/>
                                        <p:tgtEl>
                                          <p:spTgt spid="2"/>
                                        </p:tgtEl>
                                        <p:attrNameLst>
                                          <p:attrName>style.rotation</p:attrName>
                                        </p:attrNameLst>
                                      </p:cBhvr>
                                      <p:tavLst>
                                        <p:tav tm="0">
                                          <p:val>
                                            <p:fltVal val="0"/>
                                          </p:val>
                                        </p:tav>
                                        <p:tav tm="100000">
                                          <p:val>
                                            <p:fltVal val="90"/>
                                          </p:val>
                                        </p:tav>
                                      </p:tavLst>
                                    </p:anim>
                                    <p:animEffect transition="out" filter="fade">
                                      <p:cBhvr>
                                        <p:cTn id="13" dur="1000"/>
                                        <p:tgtEl>
                                          <p:spTgt spid="2"/>
                                        </p:tgtEl>
                                      </p:cBhvr>
                                    </p:animEffect>
                                    <p:set>
                                      <p:cBhvr>
                                        <p:cTn id="14" dur="1" fill="hold">
                                          <p:stCondLst>
                                            <p:cond delay="999"/>
                                          </p:stCondLst>
                                        </p:cTn>
                                        <p:tgtEl>
                                          <p:spTgt spid="2"/>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xit" presetSubtype="0" fill="hold" nodeType="clickEffect">
                                  <p:stCondLst>
                                    <p:cond delay="0"/>
                                  </p:stCondLst>
                                  <p:childTnLst>
                                    <p:anim calcmode="lin" valueType="num">
                                      <p:cBhvr>
                                        <p:cTn id="18" dur="1000"/>
                                        <p:tgtEl>
                                          <p:spTgt spid="4"/>
                                        </p:tgtEl>
                                        <p:attrNameLst>
                                          <p:attrName>ppt_w</p:attrName>
                                        </p:attrNameLst>
                                      </p:cBhvr>
                                      <p:tavLst>
                                        <p:tav tm="0">
                                          <p:val>
                                            <p:strVal val="ppt_w"/>
                                          </p:val>
                                        </p:tav>
                                        <p:tav tm="100000">
                                          <p:val>
                                            <p:fltVal val="0"/>
                                          </p:val>
                                        </p:tav>
                                      </p:tavLst>
                                    </p:anim>
                                    <p:anim calcmode="lin" valueType="num">
                                      <p:cBhvr>
                                        <p:cTn id="19" dur="1000"/>
                                        <p:tgtEl>
                                          <p:spTgt spid="4"/>
                                        </p:tgtEl>
                                        <p:attrNameLst>
                                          <p:attrName>ppt_h</p:attrName>
                                        </p:attrNameLst>
                                      </p:cBhvr>
                                      <p:tavLst>
                                        <p:tav tm="0">
                                          <p:val>
                                            <p:strVal val="ppt_h"/>
                                          </p:val>
                                        </p:tav>
                                        <p:tav tm="100000">
                                          <p:val>
                                            <p:fltVal val="0"/>
                                          </p:val>
                                        </p:tav>
                                      </p:tavLst>
                                    </p:anim>
                                    <p:anim calcmode="lin" valueType="num">
                                      <p:cBhvr>
                                        <p:cTn id="20" dur="1000"/>
                                        <p:tgtEl>
                                          <p:spTgt spid="4"/>
                                        </p:tgtEl>
                                        <p:attrNameLst>
                                          <p:attrName>style.rotation</p:attrName>
                                        </p:attrNameLst>
                                      </p:cBhvr>
                                      <p:tavLst>
                                        <p:tav tm="0">
                                          <p:val>
                                            <p:fltVal val="0"/>
                                          </p:val>
                                        </p:tav>
                                        <p:tav tm="100000">
                                          <p:val>
                                            <p:fltVal val="90"/>
                                          </p:val>
                                        </p:tav>
                                      </p:tavLst>
                                    </p:anim>
                                    <p:animEffect transition="out" filter="fade">
                                      <p:cBhvr>
                                        <p:cTn id="21" dur="1000"/>
                                        <p:tgtEl>
                                          <p:spTgt spid="4"/>
                                        </p:tgtEl>
                                      </p:cBhvr>
                                    </p:animEffect>
                                    <p:set>
                                      <p:cBhvr>
                                        <p:cTn id="22"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23" fill="hold" display="0">
                  <p:stCondLst>
                    <p:cond delay="indefinite"/>
                  </p:stCondLst>
                  <p:endCondLst>
                    <p:cond evt="onStopAudio" delay="0">
                      <p:tgtEl>
                        <p:sldTgt/>
                      </p:tgtEl>
                    </p:cond>
                  </p:endCondLst>
                </p:cTn>
                <p:tgtEl>
                  <p:spTgt spid="5"/>
                </p:tgtEl>
              </p:cMediaNode>
            </p:video>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noChangeArrowheads="1"/>
          </p:cNvSpPr>
          <p:nvPr>
            <p:ph type="title"/>
          </p:nvPr>
        </p:nvSpPr>
        <p:spPr bwMode="auto">
          <a:xfrm>
            <a:off x="903288" y="2735263"/>
            <a:ext cx="7253287" cy="855662"/>
          </a:xfrm>
        </p:spPr>
        <p:txBody>
          <a:bodyPr wrap="square" numCol="1" anchorCtr="0" compatLnSpc="1">
            <a:prstTxWarp prst="textNoShape">
              <a:avLst/>
            </a:prstTxWarp>
          </a:bodyPr>
          <a:lstStyle/>
          <a:p>
            <a:pPr eaLnBrk="1" hangingPunct="1">
              <a:lnSpc>
                <a:spcPct val="150000"/>
              </a:lnSpc>
            </a:pPr>
            <a:r>
              <a:rPr lang="en-US" altLang="en-US" sz="2000" b="1" i="1" cap="none" smtClean="0">
                <a:latin typeface="Humanst521 Lt BT"/>
                <a:ea typeface="Adobe Myungjo Std M"/>
                <a:cs typeface="Adobe Myungjo Std M"/>
              </a:rPr>
              <a:t>,,</a:t>
            </a:r>
            <a:r>
              <a:rPr lang="vi-VN" altLang="en-US" sz="2000" b="1" i="1" cap="none" smtClean="0">
                <a:latin typeface="Lora"/>
                <a:ea typeface="Adobe Myungjo Std M"/>
                <a:cs typeface="Adobe Myungjo Std M"/>
              </a:rPr>
              <a:t>COPILĂRIA EST</a:t>
            </a:r>
            <a:r>
              <a:rPr lang="en-US" altLang="en-US" sz="2000" b="1" i="1" cap="none" smtClean="0">
                <a:latin typeface="Lora"/>
                <a:ea typeface="Adobe Myungjo Std M"/>
                <a:cs typeface="Adobe Myungjo Std M"/>
              </a:rPr>
              <a:t>E                        </a:t>
            </a:r>
            <a:r>
              <a:rPr lang="vi-VN" altLang="en-US" sz="2000" b="1" i="1" cap="none" smtClean="0">
                <a:latin typeface="Lora"/>
                <a:ea typeface="Adobe Myungjo Std M"/>
                <a:cs typeface="Adobe Myungjo Std M"/>
              </a:rPr>
              <a:t>TUTUROR VÂRSTELOR</a:t>
            </a:r>
            <a:r>
              <a:rPr lang="en-US" altLang="en-US" sz="2000" b="1" i="1" cap="none" smtClean="0">
                <a:latin typeface="Humanst521 Lt BT"/>
                <a:ea typeface="Adobe Myungjo Std M"/>
                <a:cs typeface="Adobe Myungjo Std M"/>
              </a:rPr>
              <a:t>!”</a:t>
            </a:r>
          </a:p>
        </p:txBody>
      </p:sp>
      <p:pic>
        <p:nvPicPr>
          <p:cNvPr id="36867" name="Picture 3" descr="C:\Users\YRENE\Desktop\JPG Grupa fluturasilor\Feather pen.png"/>
          <p:cNvPicPr>
            <a:picLocks noChangeAspect="1" noChangeArrowheads="1"/>
          </p:cNvPicPr>
          <p:nvPr/>
        </p:nvPicPr>
        <p:blipFill>
          <a:blip r:embed="rId5"/>
          <a:srcRect/>
          <a:stretch>
            <a:fillRect/>
          </a:stretch>
        </p:blipFill>
        <p:spPr bwMode="auto">
          <a:xfrm rot="-1051511">
            <a:off x="7448550" y="1230313"/>
            <a:ext cx="1838325" cy="2143125"/>
          </a:xfrm>
          <a:prstGeom prst="rect">
            <a:avLst/>
          </a:prstGeom>
          <a:noFill/>
          <a:ln w="9525">
            <a:noFill/>
            <a:miter lim="800000"/>
            <a:headEnd/>
            <a:tailEnd/>
          </a:ln>
        </p:spPr>
      </p:pic>
      <p:pic>
        <p:nvPicPr>
          <p:cNvPr id="8196" name="Picture 4" descr="C:\Users\YRENE\Desktop\JPG Grupa fluturasilor\familia_smile2.jpg"/>
          <p:cNvPicPr>
            <a:picLocks noChangeAspect="1" noChangeArrowheads="1"/>
          </p:cNvPicPr>
          <p:nvPr/>
        </p:nvPicPr>
        <p:blipFill>
          <a:blip r:embed="rId6" cstate="print"/>
          <a:srcRect/>
          <a:stretch>
            <a:fillRect/>
          </a:stretch>
        </p:blipFill>
        <p:spPr bwMode="auto">
          <a:xfrm>
            <a:off x="755576" y="3777390"/>
            <a:ext cx="7483103" cy="2849959"/>
          </a:xfrm>
          <a:prstGeom prst="rect">
            <a:avLst/>
          </a:prstGeom>
          <a:ln>
            <a:noFill/>
          </a:ln>
          <a:effectLst>
            <a:softEdge rad="112500"/>
          </a:effectLst>
        </p:spPr>
      </p:pic>
      <p:pic>
        <p:nvPicPr>
          <p:cNvPr id="36869" name="Picture 9" descr="C:\Users\YRENE\Desktop\LOGO OK,OK,OK _ gradi.png"/>
          <p:cNvPicPr>
            <a:picLocks noChangeAspect="1" noChangeArrowheads="1"/>
          </p:cNvPicPr>
          <p:nvPr/>
        </p:nvPicPr>
        <p:blipFill>
          <a:blip r:embed="rId7"/>
          <a:srcRect/>
          <a:stretch>
            <a:fillRect/>
          </a:stretch>
        </p:blipFill>
        <p:spPr bwMode="auto">
          <a:xfrm>
            <a:off x="1219200" y="211138"/>
            <a:ext cx="6773863" cy="1925637"/>
          </a:xfrm>
          <a:prstGeom prst="rect">
            <a:avLst/>
          </a:prstGeom>
          <a:noFill/>
          <a:ln w="9525">
            <a:noFill/>
            <a:miter lim="800000"/>
            <a:headEnd/>
            <a:tailEnd/>
          </a:ln>
        </p:spPr>
      </p:pic>
      <p:sp>
        <p:nvSpPr>
          <p:cNvPr id="36870" name="Substituent text 3"/>
          <p:cNvSpPr txBox="1">
            <a:spLocks/>
          </p:cNvSpPr>
          <p:nvPr/>
        </p:nvSpPr>
        <p:spPr bwMode="auto">
          <a:xfrm>
            <a:off x="1331913" y="6419850"/>
            <a:ext cx="2212975" cy="438150"/>
          </a:xfrm>
          <a:prstGeom prst="rect">
            <a:avLst/>
          </a:prstGeom>
          <a:noFill/>
          <a:ln w="9525">
            <a:noFill/>
            <a:miter lim="800000"/>
            <a:headEnd/>
            <a:tailEnd/>
          </a:ln>
        </p:spPr>
        <p:txBody>
          <a:bodyPr/>
          <a:lstStyle/>
          <a:p>
            <a:pPr eaLnBrk="1" hangingPunct="1">
              <a:spcBef>
                <a:spcPct val="20000"/>
              </a:spcBef>
              <a:buFont typeface="Arial" pitchFamily="34" charset="0"/>
              <a:buNone/>
            </a:pPr>
            <a:endParaRPr lang="ro-RO" altLang="en-US" sz="2400">
              <a:latin typeface="Chiller" pitchFamily="82" charset="0"/>
            </a:endParaRPr>
          </a:p>
        </p:txBody>
      </p:sp>
      <p:pic>
        <p:nvPicPr>
          <p:cNvPr id="3" name="Imagine 2"/>
          <p:cNvPicPr>
            <a:picLocks noChangeAspect="1"/>
          </p:cNvPicPr>
          <p:nvPr/>
        </p:nvPicPr>
        <p:blipFill>
          <a:blip r:embed="rId8"/>
          <a:srcRect/>
          <a:stretch>
            <a:fillRect/>
          </a:stretch>
        </p:blipFill>
        <p:spPr bwMode="auto">
          <a:xfrm>
            <a:off x="3316288" y="1457325"/>
            <a:ext cx="1787525" cy="1787525"/>
          </a:xfrm>
          <a:prstGeom prst="rect">
            <a:avLst/>
          </a:prstGeom>
          <a:noFill/>
          <a:ln w="9525">
            <a:noFill/>
            <a:miter lim="800000"/>
            <a:headEnd/>
            <a:tailEnd/>
          </a:ln>
        </p:spPr>
      </p:pic>
      <p:pic>
        <p:nvPicPr>
          <p:cNvPr id="4" name="Imagine 3">
            <a:hlinkClick r:id="" action="ppaction://media"/>
          </p:cNvPr>
          <p:cNvPicPr>
            <a:picLocks noRot="1" noChangeAspect="1"/>
          </p:cNvPicPr>
          <p:nvPr>
            <a:videoFile r:link="rId2"/>
          </p:nvPr>
        </p:nvPicPr>
        <p:blipFill>
          <a:blip r:embed="rId9" cstate="print"/>
          <a:srcRect/>
          <a:stretch>
            <a:fillRect/>
          </a:stretch>
        </p:blipFill>
        <p:spPr bwMode="auto">
          <a:xfrm>
            <a:off x="8239125" y="5876925"/>
            <a:ext cx="609600" cy="609600"/>
          </a:xfrm>
          <a:prstGeom prst="rect">
            <a:avLst/>
          </a:prstGeom>
          <a:noFill/>
          <a:ln w="9525">
            <a:noFill/>
            <a:miter lim="800000"/>
            <a:headEnd/>
            <a:tailEnd/>
          </a:ln>
        </p:spPr>
      </p:pic>
      <p:pic>
        <p:nvPicPr>
          <p:cNvPr id="1026" name="Picture 2" descr="C:\Users\YRENE\Desktop\crayon5m7.png"/>
          <p:cNvPicPr>
            <a:picLocks noChangeAspect="1" noChangeArrowheads="1"/>
          </p:cNvPicPr>
          <p:nvPr/>
        </p:nvPicPr>
        <p:blipFill>
          <a:blip r:embed="rId10"/>
          <a:srcRect/>
          <a:stretch>
            <a:fillRect/>
          </a:stretch>
        </p:blipFill>
        <p:spPr bwMode="auto">
          <a:xfrm rot="1056033">
            <a:off x="4362450" y="3311525"/>
            <a:ext cx="1020763" cy="1466850"/>
          </a:xfrm>
          <a:prstGeom prst="rect">
            <a:avLst/>
          </a:prstGeom>
          <a:noFill/>
          <a:ln w="9525">
            <a:noFill/>
            <a:miter lim="800000"/>
            <a:headEnd/>
            <a:tailEnd/>
          </a:ln>
        </p:spPr>
      </p:pic>
      <p:pic>
        <p:nvPicPr>
          <p:cNvPr id="36874" name="Picture 3" descr="C:\Users\YRENE\Desktop\Inima transparenta.png"/>
          <p:cNvPicPr>
            <a:picLocks noChangeAspect="1" noChangeArrowheads="1"/>
          </p:cNvPicPr>
          <p:nvPr/>
        </p:nvPicPr>
        <p:blipFill>
          <a:blip r:embed="rId11"/>
          <a:srcRect/>
          <a:stretch>
            <a:fillRect/>
          </a:stretch>
        </p:blipFill>
        <p:spPr bwMode="auto">
          <a:xfrm>
            <a:off x="3227388" y="2835275"/>
            <a:ext cx="1968500" cy="1031875"/>
          </a:xfrm>
          <a:prstGeom prst="rect">
            <a:avLst/>
          </a:prstGeom>
          <a:noFill/>
          <a:ln w="9525">
            <a:noFill/>
            <a:miter lim="800000"/>
            <a:headEnd/>
            <a:tailEnd/>
          </a:ln>
        </p:spPr>
      </p:pic>
      <p:pic>
        <p:nvPicPr>
          <p:cNvPr id="1028" name="Picture 4" descr="C:\Users\YRENE\Desktop\flori-de-inima.jpg"/>
          <p:cNvPicPr>
            <a:picLocks noChangeAspect="1" noChangeArrowheads="1"/>
          </p:cNvPicPr>
          <p:nvPr/>
        </p:nvPicPr>
        <p:blipFill>
          <a:blip r:embed="rId12"/>
          <a:srcRect/>
          <a:stretch>
            <a:fillRect/>
          </a:stretch>
        </p:blipFill>
        <p:spPr bwMode="auto">
          <a:xfrm>
            <a:off x="-303213" y="1660525"/>
            <a:ext cx="1744663" cy="1744663"/>
          </a:xfrm>
          <a:prstGeom prst="rect">
            <a:avLst/>
          </a:prstGeom>
          <a:noFill/>
          <a:ln w="9525">
            <a:noFill/>
            <a:miter lim="800000"/>
            <a:headEnd/>
            <a:tailEnd/>
          </a:ln>
        </p:spPr>
      </p:pic>
      <p:pic>
        <p:nvPicPr>
          <p:cNvPr id="1029" name="Picture 5" descr="C:\Users\YRENE\Desktop\41d000_b1d67c91f0884f7016463145c3224adb.png"/>
          <p:cNvPicPr>
            <a:picLocks noChangeAspect="1" noChangeArrowheads="1"/>
          </p:cNvPicPr>
          <p:nvPr/>
        </p:nvPicPr>
        <p:blipFill>
          <a:blip r:embed="rId13"/>
          <a:srcRect/>
          <a:stretch>
            <a:fillRect/>
          </a:stretch>
        </p:blipFill>
        <p:spPr bwMode="auto">
          <a:xfrm rot="-2704911">
            <a:off x="8116094" y="3504406"/>
            <a:ext cx="1114425" cy="811213"/>
          </a:xfrm>
          <a:prstGeom prst="rect">
            <a:avLst/>
          </a:prstGeom>
          <a:noFill/>
          <a:ln w="9525">
            <a:noFill/>
            <a:miter lim="800000"/>
            <a:headEnd/>
            <a:tailEnd/>
          </a:ln>
        </p:spPr>
      </p:pic>
      <p:sp>
        <p:nvSpPr>
          <p:cNvPr id="14" name="Substituent text 3"/>
          <p:cNvSpPr txBox="1">
            <a:spLocks/>
          </p:cNvSpPr>
          <p:nvPr/>
        </p:nvSpPr>
        <p:spPr bwMode="auto">
          <a:xfrm>
            <a:off x="4929188" y="1857375"/>
            <a:ext cx="3071812" cy="785813"/>
          </a:xfrm>
          <a:prstGeom prst="rect">
            <a:avLst/>
          </a:prstGeom>
          <a:noFill/>
          <a:ln w="9525">
            <a:noFill/>
            <a:miter lim="800000"/>
            <a:headEnd/>
            <a:tailEnd/>
          </a:ln>
        </p:spPr>
        <p:txBody>
          <a:bodyPr/>
          <a:lstStyle/>
          <a:p>
            <a:pPr eaLnBrk="1" hangingPunct="1">
              <a:spcBef>
                <a:spcPct val="20000"/>
              </a:spcBef>
              <a:buFont typeface="Arial" pitchFamily="34" charset="0"/>
              <a:buNone/>
            </a:pPr>
            <a:r>
              <a:rPr lang="en-US" altLang="en-US" sz="1600" dirty="0">
                <a:latin typeface="Arial Black" pitchFamily="34" charset="0"/>
              </a:rPr>
              <a:t>Director, </a:t>
            </a:r>
            <a:r>
              <a:rPr lang="en-US" altLang="en-US" sz="1600" dirty="0" err="1" smtClean="0">
                <a:latin typeface="Arial Black" pitchFamily="34" charset="0"/>
              </a:rPr>
              <a:t>Deaconu</a:t>
            </a:r>
            <a:r>
              <a:rPr lang="en-US" altLang="en-US" sz="1600" dirty="0" smtClean="0">
                <a:latin typeface="Arial Black" pitchFamily="34" charset="0"/>
              </a:rPr>
              <a:t> Maria</a:t>
            </a:r>
            <a:endParaRPr lang="ro-RO" altLang="en-US" sz="1600" dirty="0">
              <a:latin typeface="Arial Black" pitchFamily="34" charset="0"/>
            </a:endParaRPr>
          </a:p>
        </p:txBody>
      </p:sp>
      <p:pic>
        <p:nvPicPr>
          <p:cNvPr id="15" name="Picture 5" descr="C:\Users\YRENE\Desktop\41d000_b1d67c91f0884f7016463145c3224adb.png"/>
          <p:cNvPicPr>
            <a:picLocks noChangeAspect="1" noChangeArrowheads="1"/>
          </p:cNvPicPr>
          <p:nvPr/>
        </p:nvPicPr>
        <p:blipFill>
          <a:blip r:embed="rId13"/>
          <a:srcRect/>
          <a:stretch>
            <a:fillRect/>
          </a:stretch>
        </p:blipFill>
        <p:spPr bwMode="auto">
          <a:xfrm rot="4410174">
            <a:off x="8116888" y="4911725"/>
            <a:ext cx="1112837" cy="811213"/>
          </a:xfrm>
          <a:prstGeom prst="rect">
            <a:avLst/>
          </a:prstGeom>
          <a:noFill/>
          <a:ln w="9525">
            <a:noFill/>
            <a:miter lim="800000"/>
            <a:headEnd/>
            <a:tailEnd/>
          </a:ln>
        </p:spPr>
      </p:pic>
      <p:pic>
        <p:nvPicPr>
          <p:cNvPr id="16" name="Picture 5" descr="C:\Users\YRENE\Desktop\41d000_b1d67c91f0884f7016463145c3224adb.png"/>
          <p:cNvPicPr>
            <a:picLocks noChangeAspect="1" noChangeArrowheads="1"/>
          </p:cNvPicPr>
          <p:nvPr/>
        </p:nvPicPr>
        <p:blipFill>
          <a:blip r:embed="rId13"/>
          <a:srcRect/>
          <a:stretch>
            <a:fillRect/>
          </a:stretch>
        </p:blipFill>
        <p:spPr bwMode="auto">
          <a:xfrm rot="-2704911">
            <a:off x="-46831" y="5398294"/>
            <a:ext cx="1112838" cy="812800"/>
          </a:xfrm>
          <a:prstGeom prst="rect">
            <a:avLst/>
          </a:prstGeom>
          <a:noFill/>
          <a:ln w="9525">
            <a:noFill/>
            <a:miter lim="800000"/>
            <a:headEnd/>
            <a:tailEnd/>
          </a:ln>
        </p:spPr>
      </p:pic>
      <p:pic>
        <p:nvPicPr>
          <p:cNvPr id="17" name="Picture 5" descr="C:\Users\YRENE\Desktop\41d000_b1d67c91f0884f7016463145c3224adb.png"/>
          <p:cNvPicPr>
            <a:picLocks noChangeAspect="1" noChangeArrowheads="1"/>
          </p:cNvPicPr>
          <p:nvPr/>
        </p:nvPicPr>
        <p:blipFill>
          <a:blip r:embed="rId13"/>
          <a:srcRect/>
          <a:stretch>
            <a:fillRect/>
          </a:stretch>
        </p:blipFill>
        <p:spPr bwMode="auto">
          <a:xfrm rot="5215890">
            <a:off x="-105569" y="3942557"/>
            <a:ext cx="1112837" cy="812800"/>
          </a:xfrm>
          <a:prstGeom prst="rect">
            <a:avLst/>
          </a:prstGeom>
          <a:noFill/>
          <a:ln w="9525">
            <a:noFill/>
            <a:miter lim="800000"/>
            <a:headEnd/>
            <a:tailEnd/>
          </a:ln>
        </p:spPr>
      </p:pic>
      <p:pic>
        <p:nvPicPr>
          <p:cNvPr id="5" name="Imagine 4"/>
          <p:cNvPicPr>
            <a:picLocks noChangeAspect="1"/>
          </p:cNvPicPr>
          <p:nvPr/>
        </p:nvPicPr>
        <p:blipFill>
          <a:blip r:embed="rId14"/>
          <a:srcRect/>
          <a:stretch>
            <a:fillRect/>
          </a:stretch>
        </p:blipFill>
        <p:spPr bwMode="auto">
          <a:xfrm rot="196562">
            <a:off x="8242300" y="6142038"/>
            <a:ext cx="892175" cy="890587"/>
          </a:xfrm>
          <a:prstGeom prst="rect">
            <a:avLst/>
          </a:prstGeom>
          <a:noFill/>
          <a:ln w="9525">
            <a:noFill/>
            <a:miter lim="800000"/>
            <a:headEnd/>
            <a:tailEnd/>
          </a:ln>
        </p:spPr>
      </p:pic>
      <p:pic>
        <p:nvPicPr>
          <p:cNvPr id="19" name="Imagine 18"/>
          <p:cNvPicPr>
            <a:picLocks noChangeAspect="1"/>
          </p:cNvPicPr>
          <p:nvPr/>
        </p:nvPicPr>
        <p:blipFill>
          <a:blip r:embed="rId14"/>
          <a:srcRect/>
          <a:stretch>
            <a:fillRect/>
          </a:stretch>
        </p:blipFill>
        <p:spPr bwMode="auto">
          <a:xfrm>
            <a:off x="4826000" y="6153150"/>
            <a:ext cx="892175" cy="890588"/>
          </a:xfrm>
          <a:prstGeom prst="rect">
            <a:avLst/>
          </a:prstGeom>
          <a:noFill/>
          <a:ln w="9525">
            <a:noFill/>
            <a:miter lim="800000"/>
            <a:headEnd/>
            <a:tailEnd/>
          </a:ln>
        </p:spPr>
      </p:pic>
      <p:pic>
        <p:nvPicPr>
          <p:cNvPr id="20" name="Imagine 19"/>
          <p:cNvPicPr>
            <a:picLocks noChangeAspect="1"/>
          </p:cNvPicPr>
          <p:nvPr/>
        </p:nvPicPr>
        <p:blipFill>
          <a:blip r:embed="rId14"/>
          <a:srcRect/>
          <a:stretch>
            <a:fillRect/>
          </a:stretch>
        </p:blipFill>
        <p:spPr bwMode="auto">
          <a:xfrm>
            <a:off x="5627688" y="6169025"/>
            <a:ext cx="892175" cy="890588"/>
          </a:xfrm>
          <a:prstGeom prst="rect">
            <a:avLst/>
          </a:prstGeom>
          <a:noFill/>
          <a:ln w="9525">
            <a:noFill/>
            <a:miter lim="800000"/>
            <a:headEnd/>
            <a:tailEnd/>
          </a:ln>
        </p:spPr>
      </p:pic>
      <p:pic>
        <p:nvPicPr>
          <p:cNvPr id="21" name="Imagine 20"/>
          <p:cNvPicPr>
            <a:picLocks noChangeAspect="1"/>
          </p:cNvPicPr>
          <p:nvPr/>
        </p:nvPicPr>
        <p:blipFill>
          <a:blip r:embed="rId14"/>
          <a:srcRect/>
          <a:stretch>
            <a:fillRect/>
          </a:stretch>
        </p:blipFill>
        <p:spPr bwMode="auto">
          <a:xfrm>
            <a:off x="1643063" y="6143625"/>
            <a:ext cx="892175" cy="892175"/>
          </a:xfrm>
          <a:prstGeom prst="rect">
            <a:avLst/>
          </a:prstGeom>
          <a:noFill/>
          <a:ln w="9525">
            <a:noFill/>
            <a:miter lim="800000"/>
            <a:headEnd/>
            <a:tailEnd/>
          </a:ln>
        </p:spPr>
      </p:pic>
      <p:pic>
        <p:nvPicPr>
          <p:cNvPr id="22" name="Imagine 21"/>
          <p:cNvPicPr>
            <a:picLocks noChangeAspect="1"/>
          </p:cNvPicPr>
          <p:nvPr/>
        </p:nvPicPr>
        <p:blipFill>
          <a:blip r:embed="rId14"/>
          <a:srcRect/>
          <a:stretch>
            <a:fillRect/>
          </a:stretch>
        </p:blipFill>
        <p:spPr bwMode="auto">
          <a:xfrm>
            <a:off x="4051300" y="6126163"/>
            <a:ext cx="892175" cy="892175"/>
          </a:xfrm>
          <a:prstGeom prst="rect">
            <a:avLst/>
          </a:prstGeom>
          <a:noFill/>
          <a:ln w="9525">
            <a:noFill/>
            <a:miter lim="800000"/>
            <a:headEnd/>
            <a:tailEnd/>
          </a:ln>
        </p:spPr>
      </p:pic>
      <p:pic>
        <p:nvPicPr>
          <p:cNvPr id="23" name="Imagine 22"/>
          <p:cNvPicPr>
            <a:picLocks noChangeAspect="1"/>
          </p:cNvPicPr>
          <p:nvPr/>
        </p:nvPicPr>
        <p:blipFill>
          <a:blip r:embed="rId14"/>
          <a:srcRect/>
          <a:stretch>
            <a:fillRect/>
          </a:stretch>
        </p:blipFill>
        <p:spPr bwMode="auto">
          <a:xfrm>
            <a:off x="625475" y="6169025"/>
            <a:ext cx="892175" cy="890588"/>
          </a:xfrm>
          <a:prstGeom prst="rect">
            <a:avLst/>
          </a:prstGeom>
          <a:noFill/>
          <a:ln w="9525">
            <a:noFill/>
            <a:miter lim="800000"/>
            <a:headEnd/>
            <a:tailEnd/>
          </a:ln>
        </p:spPr>
      </p:pic>
    </p:spTree>
    <p:custDataLst>
      <p:tags r:id="rId1"/>
    </p:custDataLst>
  </p:cSld>
  <p:clrMapOvr>
    <a:masterClrMapping/>
  </p:clrMapOvr>
  <p:transition spd="slow" advClick="0" advTm="43873"/>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1" presetClass="exit" presetSubtype="1" fill="hold" nodeType="clickEffect">
                                  <p:stCondLst>
                                    <p:cond delay="0"/>
                                  </p:stCondLst>
                                  <p:childTnLst>
                                    <p:animEffect transition="out" filter="wheel(1)">
                                      <p:cBhvr>
                                        <p:cTn id="10" dur="2000"/>
                                        <p:tgtEl>
                                          <p:spTgt spid="3"/>
                                        </p:tgtEl>
                                      </p:cBhvr>
                                    </p:animEffect>
                                    <p:set>
                                      <p:cBhvr>
                                        <p:cTn id="11" dur="1" fill="hold">
                                          <p:stCondLst>
                                            <p:cond delay="1999"/>
                                          </p:stCondLst>
                                        </p:cTn>
                                        <p:tgtEl>
                                          <p:spTgt spid="3"/>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6" presetClass="exit" presetSubtype="32" fill="hold" nodeType="clickEffect">
                                  <p:stCondLst>
                                    <p:cond delay="0"/>
                                  </p:stCondLst>
                                  <p:childTnLst>
                                    <p:animEffect transition="out" filter="circle(out)">
                                      <p:cBhvr>
                                        <p:cTn id="15" dur="2000"/>
                                        <p:tgtEl>
                                          <p:spTgt spid="1026"/>
                                        </p:tgtEl>
                                      </p:cBhvr>
                                    </p:animEffect>
                                    <p:set>
                                      <p:cBhvr>
                                        <p:cTn id="16" dur="1" fill="hold">
                                          <p:stCondLst>
                                            <p:cond delay="1999"/>
                                          </p:stCondLst>
                                        </p:cTn>
                                        <p:tgtEl>
                                          <p:spTgt spid="1026"/>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5" presetClass="exit" presetSubtype="0" fill="hold" nodeType="clickEffect">
                                  <p:stCondLst>
                                    <p:cond delay="0"/>
                                  </p:stCondLst>
                                  <p:childTnLst>
                                    <p:animEffect transition="out" filter="fade">
                                      <p:cBhvr>
                                        <p:cTn id="20" dur="2000"/>
                                        <p:tgtEl>
                                          <p:spTgt spid="17"/>
                                        </p:tgtEl>
                                      </p:cBhvr>
                                    </p:animEffect>
                                    <p:anim calcmode="lin" valueType="num">
                                      <p:cBhvr>
                                        <p:cTn id="21" dur="2000"/>
                                        <p:tgtEl>
                                          <p:spTgt spid="1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2" dur="2000"/>
                                        <p:tgtEl>
                                          <p:spTgt spid="17"/>
                                        </p:tgtEl>
                                        <p:attrNameLst>
                                          <p:attrName>ppt_h</p:attrName>
                                        </p:attrNameLst>
                                      </p:cBhvr>
                                      <p:tavLst>
                                        <p:tav tm="0">
                                          <p:val>
                                            <p:strVal val="ppt_h"/>
                                          </p:val>
                                        </p:tav>
                                        <p:tav tm="100000">
                                          <p:val>
                                            <p:strVal val="ppt_h"/>
                                          </p:val>
                                        </p:tav>
                                      </p:tavLst>
                                    </p:anim>
                                    <p:set>
                                      <p:cBhvr>
                                        <p:cTn id="23" dur="1" fill="hold">
                                          <p:stCondLst>
                                            <p:cond delay="1999"/>
                                          </p:stCondLst>
                                        </p:cTn>
                                        <p:tgtEl>
                                          <p:spTgt spid="17"/>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45" presetClass="exit" presetSubtype="0" fill="hold" nodeType="clickEffect">
                                  <p:stCondLst>
                                    <p:cond delay="0"/>
                                  </p:stCondLst>
                                  <p:childTnLst>
                                    <p:animEffect transition="out" filter="fade">
                                      <p:cBhvr>
                                        <p:cTn id="27" dur="2000"/>
                                        <p:tgtEl>
                                          <p:spTgt spid="23"/>
                                        </p:tgtEl>
                                      </p:cBhvr>
                                    </p:animEffect>
                                    <p:anim calcmode="lin" valueType="num">
                                      <p:cBhvr>
                                        <p:cTn id="28" dur="2000"/>
                                        <p:tgtEl>
                                          <p:spTgt spid="2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9" dur="2000"/>
                                        <p:tgtEl>
                                          <p:spTgt spid="23"/>
                                        </p:tgtEl>
                                        <p:attrNameLst>
                                          <p:attrName>ppt_h</p:attrName>
                                        </p:attrNameLst>
                                      </p:cBhvr>
                                      <p:tavLst>
                                        <p:tav tm="0">
                                          <p:val>
                                            <p:strVal val="ppt_h"/>
                                          </p:val>
                                        </p:tav>
                                        <p:tav tm="100000">
                                          <p:val>
                                            <p:strVal val="ppt_h"/>
                                          </p:val>
                                        </p:tav>
                                      </p:tavLst>
                                    </p:anim>
                                    <p:set>
                                      <p:cBhvr>
                                        <p:cTn id="30" dur="1" fill="hold">
                                          <p:stCondLst>
                                            <p:cond delay="1999"/>
                                          </p:stCondLst>
                                        </p:cTn>
                                        <p:tgtEl>
                                          <p:spTgt spid="23"/>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45" presetClass="exit" presetSubtype="0" fill="hold" nodeType="clickEffect">
                                  <p:stCondLst>
                                    <p:cond delay="0"/>
                                  </p:stCondLst>
                                  <p:childTnLst>
                                    <p:animEffect transition="out" filter="fade">
                                      <p:cBhvr>
                                        <p:cTn id="34" dur="2000"/>
                                        <p:tgtEl>
                                          <p:spTgt spid="15"/>
                                        </p:tgtEl>
                                      </p:cBhvr>
                                    </p:animEffect>
                                    <p:anim calcmode="lin" valueType="num">
                                      <p:cBhvr>
                                        <p:cTn id="35" dur="2000"/>
                                        <p:tgtEl>
                                          <p:spTgt spid="1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6" dur="2000"/>
                                        <p:tgtEl>
                                          <p:spTgt spid="15"/>
                                        </p:tgtEl>
                                        <p:attrNameLst>
                                          <p:attrName>ppt_h</p:attrName>
                                        </p:attrNameLst>
                                      </p:cBhvr>
                                      <p:tavLst>
                                        <p:tav tm="0">
                                          <p:val>
                                            <p:strVal val="ppt_h"/>
                                          </p:val>
                                        </p:tav>
                                        <p:tav tm="100000">
                                          <p:val>
                                            <p:strVal val="ppt_h"/>
                                          </p:val>
                                        </p:tav>
                                      </p:tavLst>
                                    </p:anim>
                                    <p:set>
                                      <p:cBhvr>
                                        <p:cTn id="37" dur="1" fill="hold">
                                          <p:stCondLst>
                                            <p:cond delay="1999"/>
                                          </p:stCondLst>
                                        </p:cTn>
                                        <p:tgtEl>
                                          <p:spTgt spid="15"/>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45" presetClass="exit" presetSubtype="0" fill="hold" nodeType="clickEffect">
                                  <p:stCondLst>
                                    <p:cond delay="0"/>
                                  </p:stCondLst>
                                  <p:childTnLst>
                                    <p:animEffect transition="out" filter="fade">
                                      <p:cBhvr>
                                        <p:cTn id="41" dur="2000"/>
                                        <p:tgtEl>
                                          <p:spTgt spid="5"/>
                                        </p:tgtEl>
                                      </p:cBhvr>
                                    </p:animEffect>
                                    <p:anim calcmode="lin" valueType="num">
                                      <p:cBhvr>
                                        <p:cTn id="42"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3" dur="2000"/>
                                        <p:tgtEl>
                                          <p:spTgt spid="5"/>
                                        </p:tgtEl>
                                        <p:attrNameLst>
                                          <p:attrName>ppt_h</p:attrName>
                                        </p:attrNameLst>
                                      </p:cBhvr>
                                      <p:tavLst>
                                        <p:tav tm="0">
                                          <p:val>
                                            <p:strVal val="ppt_h"/>
                                          </p:val>
                                        </p:tav>
                                        <p:tav tm="100000">
                                          <p:val>
                                            <p:strVal val="ppt_h"/>
                                          </p:val>
                                        </p:tav>
                                      </p:tavLst>
                                    </p:anim>
                                    <p:set>
                                      <p:cBhvr>
                                        <p:cTn id="44" dur="1" fill="hold">
                                          <p:stCondLst>
                                            <p:cond delay="1999"/>
                                          </p:stCondLst>
                                        </p:cTn>
                                        <p:tgtEl>
                                          <p:spTgt spid="5"/>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37" presetClass="exit" presetSubtype="0" fill="hold" grpId="0" nodeType="clickEffect">
                                  <p:stCondLst>
                                    <p:cond delay="0"/>
                                  </p:stCondLst>
                                  <p:childTnLst>
                                    <p:animEffect transition="out" filter="fade">
                                      <p:cBhvr>
                                        <p:cTn id="48" dur="1000"/>
                                        <p:tgtEl>
                                          <p:spTgt spid="14"/>
                                        </p:tgtEl>
                                      </p:cBhvr>
                                    </p:animEffect>
                                    <p:anim calcmode="lin" valueType="num">
                                      <p:cBhvr>
                                        <p:cTn id="49" dur="1000"/>
                                        <p:tgtEl>
                                          <p:spTgt spid="14"/>
                                        </p:tgtEl>
                                        <p:attrNameLst>
                                          <p:attrName>ppt_x</p:attrName>
                                        </p:attrNameLst>
                                      </p:cBhvr>
                                      <p:tavLst>
                                        <p:tav tm="0">
                                          <p:val>
                                            <p:strVal val="ppt_x"/>
                                          </p:val>
                                        </p:tav>
                                        <p:tav tm="100000">
                                          <p:val>
                                            <p:strVal val="ppt_x"/>
                                          </p:val>
                                        </p:tav>
                                      </p:tavLst>
                                    </p:anim>
                                    <p:anim calcmode="lin" valueType="num">
                                      <p:cBhvr>
                                        <p:cTn id="50" dur="100" decel="100000"/>
                                        <p:tgtEl>
                                          <p:spTgt spid="14"/>
                                        </p:tgtEl>
                                        <p:attrNameLst>
                                          <p:attrName>ppt_y</p:attrName>
                                        </p:attrNameLst>
                                      </p:cBhvr>
                                      <p:tavLst>
                                        <p:tav tm="0">
                                          <p:val>
                                            <p:strVal val="ppt_y"/>
                                          </p:val>
                                        </p:tav>
                                        <p:tav tm="100000">
                                          <p:val>
                                            <p:strVal val="ppt_y-.03"/>
                                          </p:val>
                                        </p:tav>
                                      </p:tavLst>
                                    </p:anim>
                                    <p:anim calcmode="lin" valueType="num">
                                      <p:cBhvr>
                                        <p:cTn id="51" dur="900" accel="100000">
                                          <p:stCondLst>
                                            <p:cond delay="100"/>
                                          </p:stCondLst>
                                        </p:cTn>
                                        <p:tgtEl>
                                          <p:spTgt spid="14"/>
                                        </p:tgtEl>
                                        <p:attrNameLst>
                                          <p:attrName>ppt_y</p:attrName>
                                        </p:attrNameLst>
                                      </p:cBhvr>
                                      <p:tavLst>
                                        <p:tav tm="0">
                                          <p:val>
                                            <p:strVal val="ppt_y"/>
                                          </p:val>
                                        </p:tav>
                                        <p:tav tm="100000">
                                          <p:val>
                                            <p:strVal val="ppt_y+1"/>
                                          </p:val>
                                        </p:tav>
                                      </p:tavLst>
                                    </p:anim>
                                    <p:set>
                                      <p:cBhvr>
                                        <p:cTn id="52" dur="1" fill="hold">
                                          <p:stCondLst>
                                            <p:cond delay="999"/>
                                          </p:stCondLst>
                                        </p:cTn>
                                        <p:tgtEl>
                                          <p:spTgt spid="14"/>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5" presetClass="exit" presetSubtype="10" fill="hold" nodeType="clickEffect">
                                  <p:stCondLst>
                                    <p:cond delay="0"/>
                                  </p:stCondLst>
                                  <p:childTnLst>
                                    <p:animEffect transition="out" filter="checkerboard(across)">
                                      <p:cBhvr>
                                        <p:cTn id="56" dur="500"/>
                                        <p:tgtEl>
                                          <p:spTgt spid="21"/>
                                        </p:tgtEl>
                                      </p:cBhvr>
                                    </p:animEffect>
                                    <p:set>
                                      <p:cBhvr>
                                        <p:cTn id="57" dur="1" fill="hold">
                                          <p:stCondLst>
                                            <p:cond delay="499"/>
                                          </p:stCondLst>
                                        </p:cTn>
                                        <p:tgtEl>
                                          <p:spTgt spid="21"/>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5" presetClass="exit" presetSubtype="10" fill="hold" nodeType="clickEffect">
                                  <p:stCondLst>
                                    <p:cond delay="0"/>
                                  </p:stCondLst>
                                  <p:childTnLst>
                                    <p:animEffect transition="out" filter="checkerboard(across)">
                                      <p:cBhvr>
                                        <p:cTn id="61" dur="500"/>
                                        <p:tgtEl>
                                          <p:spTgt spid="20"/>
                                        </p:tgtEl>
                                      </p:cBhvr>
                                    </p:animEffect>
                                    <p:set>
                                      <p:cBhvr>
                                        <p:cTn id="62" dur="1" fill="hold">
                                          <p:stCondLst>
                                            <p:cond delay="499"/>
                                          </p:stCondLst>
                                        </p:cTn>
                                        <p:tgtEl>
                                          <p:spTgt spid="20"/>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1" presetClass="exit" presetSubtype="1" fill="hold" nodeType="clickEffect">
                                  <p:stCondLst>
                                    <p:cond delay="0"/>
                                  </p:stCondLst>
                                  <p:childTnLst>
                                    <p:animEffect transition="out" filter="wheel(1)">
                                      <p:cBhvr>
                                        <p:cTn id="66" dur="2000"/>
                                        <p:tgtEl>
                                          <p:spTgt spid="16"/>
                                        </p:tgtEl>
                                      </p:cBhvr>
                                    </p:animEffect>
                                    <p:set>
                                      <p:cBhvr>
                                        <p:cTn id="67" dur="1" fill="hold">
                                          <p:stCondLst>
                                            <p:cond delay="1999"/>
                                          </p:stCondLst>
                                        </p:cTn>
                                        <p:tgtEl>
                                          <p:spTgt spid="16"/>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45" presetClass="exit" presetSubtype="0" fill="hold" nodeType="clickEffect">
                                  <p:stCondLst>
                                    <p:cond delay="0"/>
                                  </p:stCondLst>
                                  <p:childTnLst>
                                    <p:animEffect transition="out" filter="fade">
                                      <p:cBhvr>
                                        <p:cTn id="71" dur="2000"/>
                                        <p:tgtEl>
                                          <p:spTgt spid="22"/>
                                        </p:tgtEl>
                                      </p:cBhvr>
                                    </p:animEffect>
                                    <p:anim calcmode="lin" valueType="num">
                                      <p:cBhvr>
                                        <p:cTn id="72" dur="2000"/>
                                        <p:tgtEl>
                                          <p:spTgt spid="2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3" dur="2000"/>
                                        <p:tgtEl>
                                          <p:spTgt spid="22"/>
                                        </p:tgtEl>
                                        <p:attrNameLst>
                                          <p:attrName>ppt_h</p:attrName>
                                        </p:attrNameLst>
                                      </p:cBhvr>
                                      <p:tavLst>
                                        <p:tav tm="0">
                                          <p:val>
                                            <p:strVal val="ppt_h"/>
                                          </p:val>
                                        </p:tav>
                                        <p:tav tm="100000">
                                          <p:val>
                                            <p:strVal val="ppt_h"/>
                                          </p:val>
                                        </p:tav>
                                      </p:tavLst>
                                    </p:anim>
                                    <p:set>
                                      <p:cBhvr>
                                        <p:cTn id="74" dur="1" fill="hold">
                                          <p:stCondLst>
                                            <p:cond delay="1999"/>
                                          </p:stCondLst>
                                        </p:cTn>
                                        <p:tgtEl>
                                          <p:spTgt spid="22"/>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7" presetClass="exit" presetSubtype="10" fill="hold" nodeType="clickEffect">
                                  <p:stCondLst>
                                    <p:cond delay="0"/>
                                  </p:stCondLst>
                                  <p:childTnLst>
                                    <p:anim calcmode="lin" valueType="num">
                                      <p:cBhvr>
                                        <p:cTn id="78" dur="500"/>
                                        <p:tgtEl>
                                          <p:spTgt spid="1029"/>
                                        </p:tgtEl>
                                        <p:attrNameLst>
                                          <p:attrName>ppt_w</p:attrName>
                                        </p:attrNameLst>
                                      </p:cBhvr>
                                      <p:tavLst>
                                        <p:tav tm="0">
                                          <p:val>
                                            <p:strVal val="ppt_w"/>
                                          </p:val>
                                        </p:tav>
                                        <p:tav tm="100000">
                                          <p:val>
                                            <p:fltVal val="0"/>
                                          </p:val>
                                        </p:tav>
                                      </p:tavLst>
                                    </p:anim>
                                    <p:anim calcmode="lin" valueType="num">
                                      <p:cBhvr>
                                        <p:cTn id="79" dur="500"/>
                                        <p:tgtEl>
                                          <p:spTgt spid="1029"/>
                                        </p:tgtEl>
                                        <p:attrNameLst>
                                          <p:attrName>ppt_h</p:attrName>
                                        </p:attrNameLst>
                                      </p:cBhvr>
                                      <p:tavLst>
                                        <p:tav tm="0">
                                          <p:val>
                                            <p:strVal val="ppt_h"/>
                                          </p:val>
                                        </p:tav>
                                        <p:tav tm="100000">
                                          <p:val>
                                            <p:strVal val="ppt_h"/>
                                          </p:val>
                                        </p:tav>
                                      </p:tavLst>
                                    </p:anim>
                                    <p:set>
                                      <p:cBhvr>
                                        <p:cTn id="80" dur="1" fill="hold">
                                          <p:stCondLst>
                                            <p:cond delay="499"/>
                                          </p:stCondLst>
                                        </p:cTn>
                                        <p:tgtEl>
                                          <p:spTgt spid="1029"/>
                                        </p:tgtEl>
                                        <p:attrNameLst>
                                          <p:attrName>style.visibility</p:attrName>
                                        </p:attrNameLst>
                                      </p:cBhvr>
                                      <p:to>
                                        <p:strVal val="hidden"/>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45" presetClass="exit" presetSubtype="0" fill="hold" nodeType="clickEffect">
                                  <p:stCondLst>
                                    <p:cond delay="0"/>
                                  </p:stCondLst>
                                  <p:childTnLst>
                                    <p:animEffect transition="out" filter="fade">
                                      <p:cBhvr>
                                        <p:cTn id="84" dur="2000"/>
                                        <p:tgtEl>
                                          <p:spTgt spid="19"/>
                                        </p:tgtEl>
                                      </p:cBhvr>
                                    </p:animEffect>
                                    <p:anim calcmode="lin" valueType="num">
                                      <p:cBhvr>
                                        <p:cTn id="85" dur="2000"/>
                                        <p:tgtEl>
                                          <p:spTgt spid="1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6" dur="2000"/>
                                        <p:tgtEl>
                                          <p:spTgt spid="19"/>
                                        </p:tgtEl>
                                        <p:attrNameLst>
                                          <p:attrName>ppt_h</p:attrName>
                                        </p:attrNameLst>
                                      </p:cBhvr>
                                      <p:tavLst>
                                        <p:tav tm="0">
                                          <p:val>
                                            <p:strVal val="ppt_h"/>
                                          </p:val>
                                        </p:tav>
                                        <p:tav tm="100000">
                                          <p:val>
                                            <p:strVal val="ppt_h"/>
                                          </p:val>
                                        </p:tav>
                                      </p:tavLst>
                                    </p:anim>
                                    <p:set>
                                      <p:cBhvr>
                                        <p:cTn id="87" dur="1" fill="hold">
                                          <p:stCondLst>
                                            <p:cond delay="1999"/>
                                          </p:stCondLst>
                                        </p:cTn>
                                        <p:tgtEl>
                                          <p:spTgt spid="19"/>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45" presetClass="exit" presetSubtype="0" fill="hold" nodeType="clickEffect">
                                  <p:stCondLst>
                                    <p:cond delay="0"/>
                                  </p:stCondLst>
                                  <p:childTnLst>
                                    <p:animEffect transition="out" filter="fade">
                                      <p:cBhvr>
                                        <p:cTn id="91" dur="2000"/>
                                        <p:tgtEl>
                                          <p:spTgt spid="1028"/>
                                        </p:tgtEl>
                                      </p:cBhvr>
                                    </p:animEffect>
                                    <p:anim calcmode="lin" valueType="num">
                                      <p:cBhvr>
                                        <p:cTn id="92" dur="2000"/>
                                        <p:tgtEl>
                                          <p:spTgt spid="102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93" dur="2000"/>
                                        <p:tgtEl>
                                          <p:spTgt spid="1028"/>
                                        </p:tgtEl>
                                        <p:attrNameLst>
                                          <p:attrName>ppt_h</p:attrName>
                                        </p:attrNameLst>
                                      </p:cBhvr>
                                      <p:tavLst>
                                        <p:tav tm="0">
                                          <p:val>
                                            <p:strVal val="ppt_h"/>
                                          </p:val>
                                        </p:tav>
                                        <p:tav tm="100000">
                                          <p:val>
                                            <p:strVal val="ppt_h"/>
                                          </p:val>
                                        </p:tav>
                                      </p:tavLst>
                                    </p:anim>
                                    <p:set>
                                      <p:cBhvr>
                                        <p:cTn id="94" dur="1" fill="hold">
                                          <p:stCondLst>
                                            <p:cond delay="1999"/>
                                          </p:stCondLst>
                                        </p:cTn>
                                        <p:tgtEl>
                                          <p:spTgt spid="10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95" fill="hold" display="0">
                  <p:stCondLst>
                    <p:cond delay="indefinite"/>
                  </p:stCondLst>
                  <p:endCondLst>
                    <p:cond evt="onStopAudio" delay="0">
                      <p:tgtEl>
                        <p:sldTgt/>
                      </p:tgtEl>
                    </p:cond>
                  </p:endCondLst>
                </p:cTn>
                <p:tgtEl>
                  <p:spTgt spid="4"/>
                </p:tgtEl>
              </p:cMediaNode>
            </p:video>
          </p:childTnLst>
        </p:cTn>
      </p:par>
    </p:tnLst>
    <p:bldLst>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3|2.9|3.5"/>
</p:tagLst>
</file>

<file path=ppt/tags/tag2.xml><?xml version="1.0" encoding="utf-8"?>
<p:tagLst xmlns:a="http://schemas.openxmlformats.org/drawingml/2006/main" xmlns:r="http://schemas.openxmlformats.org/officeDocument/2006/relationships" xmlns:p="http://schemas.openxmlformats.org/presentationml/2006/main">
  <p:tag name="TIMING" val="|12.9|3.2"/>
</p:tagLst>
</file>

<file path=ppt/tags/tag3.xml><?xml version="1.0" encoding="utf-8"?>
<p:tagLst xmlns:a="http://schemas.openxmlformats.org/drawingml/2006/main" xmlns:r="http://schemas.openxmlformats.org/officeDocument/2006/relationships" xmlns:p="http://schemas.openxmlformats.org/presentationml/2006/main">
  <p:tag name="TIMING" val="|10.6|2.6|1.3|2.5"/>
</p:tagLst>
</file>

<file path=ppt/tags/tag4.xml><?xml version="1.0" encoding="utf-8"?>
<p:tagLst xmlns:a="http://schemas.openxmlformats.org/drawingml/2006/main" xmlns:r="http://schemas.openxmlformats.org/officeDocument/2006/relationships" xmlns:p="http://schemas.openxmlformats.org/presentationml/2006/main">
  <p:tag name="TIMING" val="|2.2|7.1|3.4|3.4|2.8"/>
</p:tagLst>
</file>

<file path=ppt/tags/tag5.xml><?xml version="1.0" encoding="utf-8"?>
<p:tagLst xmlns:a="http://schemas.openxmlformats.org/drawingml/2006/main" xmlns:r="http://schemas.openxmlformats.org/officeDocument/2006/relationships" xmlns:p="http://schemas.openxmlformats.org/presentationml/2006/main">
  <p:tag name="TIMING" val="|2.6|1.7|1|22.1"/>
</p:tagLst>
</file>

<file path=ppt/tags/tag6.xml><?xml version="1.0" encoding="utf-8"?>
<p:tagLst xmlns:a="http://schemas.openxmlformats.org/drawingml/2006/main" xmlns:r="http://schemas.openxmlformats.org/officeDocument/2006/relationships" xmlns:p="http://schemas.openxmlformats.org/presentationml/2006/main">
  <p:tag name="TIMING" val="|21.8|1.5|1.3"/>
</p:tagLst>
</file>

<file path=ppt/tags/tag7.xml><?xml version="1.0" encoding="utf-8"?>
<p:tagLst xmlns:a="http://schemas.openxmlformats.org/drawingml/2006/main" xmlns:r="http://schemas.openxmlformats.org/officeDocument/2006/relationships" xmlns:p="http://schemas.openxmlformats.org/presentationml/2006/main">
  <p:tag name="TIMING" val="|19|1.7|1.8|1.6"/>
</p:tagLst>
</file>

<file path=ppt/tags/tag8.xml><?xml version="1.0" encoding="utf-8"?>
<p:tagLst xmlns:a="http://schemas.openxmlformats.org/drawingml/2006/main" xmlns:r="http://schemas.openxmlformats.org/officeDocument/2006/relationships" xmlns:p="http://schemas.openxmlformats.org/presentationml/2006/main">
  <p:tag name="TIMING" val="|15.9|2.3|1.8|1.8"/>
</p:tagLst>
</file>

<file path=ppt/tags/tag9.xml><?xml version="1.0" encoding="utf-8"?>
<p:tagLst xmlns:a="http://schemas.openxmlformats.org/drawingml/2006/main" xmlns:r="http://schemas.openxmlformats.org/officeDocument/2006/relationships" xmlns:p="http://schemas.openxmlformats.org/presentationml/2006/main">
  <p:tag name="TIMING" val="|7.8|2.9|1.8"/>
</p:tagLst>
</file>

<file path=ppt/tags/tag10.xml><?xml version="1.0" encoding="utf-8"?>
<p:tagLst xmlns:a="http://schemas.openxmlformats.org/drawingml/2006/main" xmlns:r="http://schemas.openxmlformats.org/officeDocument/2006/relationships" xmlns:p="http://schemas.openxmlformats.org/presentationml/2006/main">
  <p:tag name="TIMING" val="|7.8|2.7|2.8|2.8|2.3|2.3"/>
</p:tagLst>
</file>

<file path=ppt/tags/tag11.xml><?xml version="1.0" encoding="utf-8"?>
<p:tagLst xmlns:a="http://schemas.openxmlformats.org/drawingml/2006/main" xmlns:r="http://schemas.openxmlformats.org/officeDocument/2006/relationships" xmlns:p="http://schemas.openxmlformats.org/presentationml/2006/main">
  <p:tag name="TIMING" val="|7.3|3.7|2.9|2.1"/>
</p:tagLst>
</file>

<file path=ppt/tags/tag12.xml><?xml version="1.0" encoding="utf-8"?>
<p:tagLst xmlns:a="http://schemas.openxmlformats.org/drawingml/2006/main" xmlns:r="http://schemas.openxmlformats.org/officeDocument/2006/relationships" xmlns:p="http://schemas.openxmlformats.org/presentationml/2006/main">
  <p:tag name="TIMING" val="|26.8|3.1|3.3|3.4"/>
</p:tagLst>
</file>

<file path=ppt/tags/tag13.xml><?xml version="1.0" encoding="utf-8"?>
<p:tagLst xmlns:a="http://schemas.openxmlformats.org/drawingml/2006/main" xmlns:r="http://schemas.openxmlformats.org/officeDocument/2006/relationships" xmlns:p="http://schemas.openxmlformats.org/presentationml/2006/main">
  <p:tag name="TIMING" val="|7.8|2.2"/>
</p:tagLst>
</file>

<file path=ppt/tags/tag14.xml><?xml version="1.0" encoding="utf-8"?>
<p:tagLst xmlns:a="http://schemas.openxmlformats.org/drawingml/2006/main" xmlns:r="http://schemas.openxmlformats.org/officeDocument/2006/relationships" xmlns:p="http://schemas.openxmlformats.org/presentationml/2006/main">
  <p:tag name="TIMING" val="|7.3|2.1"/>
</p:tagLst>
</file>

<file path=ppt/tags/tag15.xml><?xml version="1.0" encoding="utf-8"?>
<p:tagLst xmlns:a="http://schemas.openxmlformats.org/drawingml/2006/main" xmlns:r="http://schemas.openxmlformats.org/officeDocument/2006/relationships" xmlns:p="http://schemas.openxmlformats.org/presentationml/2006/main">
  <p:tag name="TIMING" val="|8.5|2.7|2.4|2.5|2.2|2.3|2.3|1.5|1.9|1.9|2.4|2.4|1.8|1.5"/>
</p:tagLst>
</file>

<file path=ppt/theme/theme1.xml><?xml version="1.0" encoding="utf-8"?>
<a:theme xmlns:a="http://schemas.openxmlformats.org/drawingml/2006/main" name="Picătură">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Picătură">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cătură">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TM04033925[[fn=Picătură]]</Template>
  <TotalTime>1533</TotalTime>
  <Words>730</Words>
  <Application>Microsoft Office PowerPoint</Application>
  <PresentationFormat>On-screen Show (4:3)</PresentationFormat>
  <Paragraphs>89</Paragraphs>
  <Slides>16</Slides>
  <Notes>2</Notes>
  <HiddenSlides>0</HiddenSlides>
  <MMClips>15</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Picătură</vt:lpstr>
      <vt:lpstr>Slide 1</vt:lpstr>
      <vt:lpstr>Slide 2</vt:lpstr>
      <vt:lpstr>Slide 3</vt:lpstr>
      <vt:lpstr> VALORILE</vt:lpstr>
      <vt:lpstr>Slide 5</vt:lpstr>
      <vt:lpstr>Slide 6</vt:lpstr>
      <vt:lpstr>OFERTA EDUCAȚIONALĂ </vt:lpstr>
      <vt:lpstr>Slide 8</vt:lpstr>
      <vt:lpstr>ACTIVITĂŢI EXTRACURRICULARE</vt:lpstr>
      <vt:lpstr>Slide 10</vt:lpstr>
      <vt:lpstr>Slide 11</vt:lpstr>
      <vt:lpstr>Bucătărie proprie, modernă pentru  o hrană sănătoasă</vt:lpstr>
      <vt:lpstr>Atmosferă ca ACASĂ! </vt:lpstr>
      <vt:lpstr>O grădiniță PRIETENOASĂ pentru copii,  de ÎNCREDERE pentru părinți”</vt:lpstr>
      <vt:lpstr>Succesul se ÎNVAȚĂ!</vt:lpstr>
      <vt:lpstr>,,COPILĂRIA ESTE                        TUTUROR VÂRSTELOR!”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calculator</dc:creator>
  <cp:lastModifiedBy>pc</cp:lastModifiedBy>
  <cp:revision>141</cp:revision>
  <dcterms:created xsi:type="dcterms:W3CDTF">2015-05-03T10:44:08Z</dcterms:created>
  <dcterms:modified xsi:type="dcterms:W3CDTF">2024-09-27T09:51:15Z</dcterms:modified>
</cp:coreProperties>
</file>